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notesSlides/notesSlide5.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notesSlides/notesSlide6.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notesSlides/notesSlide7.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notesSlides/notesSlide8.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notesSlides/notesSlide9.xml" ContentType="application/vnd.openxmlformats-officedocument.presentationml.notesSl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drawings/drawing1.xml" ContentType="application/vnd.openxmlformats-officedocument.drawingml.chartshapes+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drawings/drawing2.xml" ContentType="application/vnd.openxmlformats-officedocument.drawingml.chartshapes+xml"/>
  <Override PartName="/ppt/notesSlides/notesSlide10.xml" ContentType="application/vnd.openxmlformats-officedocument.presentationml.notesSl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ppt/notesSlides/notesSlide11.xml" ContentType="application/vnd.openxmlformats-officedocument.presentationml.notesSl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14"/>
  </p:notesMasterIdLst>
  <p:sldIdLst>
    <p:sldId id="256" r:id="rId2"/>
    <p:sldId id="258" r:id="rId3"/>
    <p:sldId id="296" r:id="rId4"/>
    <p:sldId id="297" r:id="rId5"/>
    <p:sldId id="298" r:id="rId6"/>
    <p:sldId id="299" r:id="rId7"/>
    <p:sldId id="300" r:id="rId8"/>
    <p:sldId id="301" r:id="rId9"/>
    <p:sldId id="302" r:id="rId10"/>
    <p:sldId id="303" r:id="rId11"/>
    <p:sldId id="304" r:id="rId12"/>
    <p:sldId id="305" r:id="rId13"/>
  </p:sldIdLst>
  <p:sldSz cx="9144000" cy="5143500" type="screen16x9"/>
  <p:notesSz cx="6858000" cy="9144000"/>
  <p:embeddedFontLst>
    <p:embeddedFont>
      <p:font typeface="Blinker" panose="020B0604020202020204" charset="0"/>
      <p:regular r:id="rId15"/>
      <p:bold r:id="rId16"/>
    </p:embeddedFont>
    <p:embeddedFont>
      <p:font typeface="Calibri" panose="020F0502020204030204" pitchFamily="34" charset="0"/>
      <p:regular r:id="rId17"/>
      <p:bold r:id="rId18"/>
      <p:italic r:id="rId19"/>
      <p:boldItalic r:id="rId20"/>
    </p:embeddedFont>
    <p:embeddedFont>
      <p:font typeface="Philosopher" panose="020B0604020202020204" charset="0"/>
      <p:regular r:id="rId21"/>
    </p:embeddedFont>
    <p:embeddedFont>
      <p:font typeface="Raleway" panose="020B0604020202020204" charset="0"/>
      <p:regular r:id="rId22"/>
      <p:bold r:id="rId23"/>
      <p:italic r:id="rId24"/>
      <p:boldItalic r:id="rId25"/>
    </p:embeddedFont>
    <p:embeddedFont>
      <p:font typeface="Righteous" panose="020B0604020202020204" charset="0"/>
      <p:regular r:id="rId26"/>
    </p:embeddedFont>
    <p:embeddedFont>
      <p:font typeface="Wingdings 2" panose="05020102010507070707" pitchFamily="18" charset="2"/>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918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EA9D14-073B-4397-BFD9-F65E3BFD0E54}">
  <a:tblStyle styleId="{D9EA9D14-073B-4397-BFD9-F65E3BFD0E5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D982AE6-8A47-4B00-ADAF-14D11EBB6901}"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30" d="100"/>
          <a:sy n="130" d="100"/>
        </p:scale>
        <p:origin x="276"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alya.bm\Desktop\TB-Mensuel%20%2002\Donn&#233;es%2002_2025.xls%20MAJ%20%2022%20-05.xls"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C:\Users\alya.bm\Desktop\TB-Mensuel%20%2002\Donn&#233;es%2002_2025.xls%20MAJ%20%2022%20-05.xls"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C:\Users\alya.bm\Desktop\TB-Mensuel%20%2002\Donn&#233;es%2002_2025.xls%20MAJ%20%2022%20-05.xls"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file:///C:\Users\alya.bm\Desktop\TB-Mensuel%20%2002\Donn&#233;es%2002_2025.xls%20MAJ%20%2022%20-05.xls"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file:///C:\Users\alya.bm\Desktop\TB-Mensuel%20%2002\Donn&#233;es%2002_2025.xls%20MAJ%20%2022%20-05.xls"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oleObject" Target="file:///C:\Users\alya.bm\Desktop\TB-Mensuel%20%2002\Donn&#233;es%2002_2025.xls%20MAJ%20%2022%20-05.xls"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oleObject" Target="file:///C:\Users\alya.bm\Desktop\TB-Mensuel%20%2002\Donn&#233;es%2002_2025.xls%20MAJ%20%2022%20-05.xls" TargetMode="External"/><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oleObject" Target="file:///C:\Users\alya.bm\Desktop\TB-Mensuel%20%2002\Donn&#233;es%2002_2025.xls%20MAJ%20%2022%20-05.xls" TargetMode="External"/><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alya.bm\Desktop\TB-Mensuel%20%2002\Donn&#233;es%2002_2025.xls%20MAJ%20%2022%20-05.xls" TargetMode="External"/><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oleObject" Target="file:///C:\Users\alya.bm\Desktop\TB-Mensuel%20%2002\Donn&#233;es%2002_2025.xls%20MAJ%20%2022%20-05.xls" TargetMode="External"/><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alya.bm\Desktop\TB-Mensuel%20%2002\Donn&#233;es%2002_2025.xls%20MAJ%20%2022%20-05.xls" TargetMode="External"/><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oleObject" Target="file:///C:\Users\alya.bm\Desktop\TB-Mensuel%20%2002\Donn&#233;es%2002_2025.xls%20MAJ%20%2022%20-05.xls"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oleObject" Target="file:///C:\Users\alya.bm\Desktop\TB-Mensuel%20%2002\Donn&#233;es%2002_2025.xls%20MAJ%20%2022%20-05.xls" TargetMode="External"/><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oleObject" Target="file:///C:\Users\alya.bm\Desktop\TB-Mensuel%20%2002\Donn&#233;es%2002_2025.xls%20MAJ%20%2022%20-05.xls" TargetMode="External"/><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oleObject" Target="file:///C:\Users\alya.bm\Desktop\TB-Mensuel%20%2002\Donn&#233;es%2002_2025.xls%20MAJ%20%2022%20-05.xls" TargetMode="External"/><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oleObject" Target="file:///C:\Users\alya.bm\Desktop\TB-Mensuel%20%2002\Donn&#233;es%2002_2025.xls%20MAJ%20%2022%20-05.xls" TargetMode="External"/><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oleObject" Target="file:///C:\Users\alya.bm\Desktop\TB-Mensuel%20%2002\Donn&#233;es%2002_2025.xls%20MAJ%20%2022%20-05.xls" TargetMode="External"/><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oleObject" Target="file:///C:\Users\alya.bm\Desktop\TB-Mensuel%20%2002\Donn&#233;es%2002_2025.xls%20MAJ%20%2022%20-05.xls" TargetMode="External"/><Relationship Id="rId1" Type="http://schemas.openxmlformats.org/officeDocument/2006/relationships/themeOverride" Target="../theme/themeOverride25.xml"/></Relationships>
</file>

<file path=ppt/charts/_rels/chart3.xml.rels><?xml version="1.0" encoding="UTF-8" standalone="yes"?>
<Relationships xmlns="http://schemas.openxmlformats.org/package/2006/relationships"><Relationship Id="rId2" Type="http://schemas.openxmlformats.org/officeDocument/2006/relationships/oleObject" Target="file:///C:\Users\alya.bm\Desktop\TB-Mensuel%20%2002\Donn&#233;es%2002_2025.xls%20MAJ%20%2022%20-05.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alya.bm\Desktop\TB-Mensuel%20%2002\Donn&#233;es%2002_2025.xls%20MAJ%20%2022%20-05.xls"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alya.bm\Desktop\TB-Mensuel%20%2002\Donn&#233;es%2002_2025.xls%20MAJ%20%2022%20-05.xls"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alya.bm\Desktop\TB-Mensuel%20%2002\Donn&#233;es%2002_2025.xls%20MAJ%20%2022%20-05.xls"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Users\alya.bm\Desktop\TB-Mensuel%20%2002\Donn&#233;es%2002_2025.xls%20MAJ%20%2022%20-05.xls"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C:\Users\alya.bm\Desktop\TB-Mensuel%20%2002\Donn&#233;es%2002_2025.xls%20MAJ%20%2022%20-05.xls"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C:\Users\alya.bm\Desktop\TB-Mensuel%20%2002\Donn&#233;es%2002_2025.xls%20MAJ%20%2022%20-05.xls"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9"/>
    </mc:Choice>
    <mc:Fallback>
      <c:style val="29"/>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2677210137864536E-2"/>
          <c:y val="0.17966040106588863"/>
          <c:w val="0.92240823079866552"/>
          <c:h val="0.64467029061703873"/>
        </c:manualLayout>
      </c:layout>
      <c:barChart>
        <c:barDir val="col"/>
        <c:grouping val="clustered"/>
        <c:varyColors val="0"/>
        <c:ser>
          <c:idx val="0"/>
          <c:order val="0"/>
          <c:tx>
            <c:strRef>
              <c:f>Données!$A$3</c:f>
              <c:strCache>
                <c:ptCount val="1"/>
                <c:pt idx="0">
                  <c:v>Abonnements</c:v>
                </c:pt>
              </c:strCache>
            </c:strRef>
          </c:tx>
          <c:spPr>
            <a:solidFill>
              <a:srgbClr val="A6CEF2"/>
            </a:solidFill>
          </c:spPr>
          <c:invertIfNegative val="0"/>
          <c:dLbls>
            <c:dLbl>
              <c:idx val="0"/>
              <c:spPr/>
              <c:txPr>
                <a:bodyPr/>
                <a:lstStyle/>
                <a:p>
                  <a:pPr>
                    <a:defRPr sz="1000" b="0">
                      <a:latin typeface="Philosopher" panose="02000503000000020004" pitchFamily="2" charset="0"/>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A3D-40B0-95FD-C028726C897A}"/>
                </c:ext>
              </c:extLst>
            </c:dLbl>
            <c:dLbl>
              <c:idx val="12"/>
              <c:spPr/>
              <c:txPr>
                <a:bodyPr/>
                <a:lstStyle/>
                <a:p>
                  <a:pPr>
                    <a:defRPr sz="1000" b="0">
                      <a:latin typeface="Philosopher" panose="02000503000000020004" pitchFamily="2" charset="0"/>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3D-40B0-95FD-C028726C897A}"/>
                </c:ext>
              </c:extLst>
            </c:dLbl>
            <c:dLbl>
              <c:idx val="24"/>
              <c:spPr/>
              <c:txPr>
                <a:bodyPr/>
                <a:lstStyle/>
                <a:p>
                  <a:pPr>
                    <a:defRPr sz="1000" b="0">
                      <a:latin typeface="Philosopher" panose="02000503000000020004" pitchFamily="2" charset="0"/>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3D-40B0-95FD-C028726C897A}"/>
                </c:ext>
              </c:extLst>
            </c:dLbl>
            <c:spPr>
              <a:noFill/>
              <a:ln>
                <a:noFill/>
              </a:ln>
              <a:effectLst/>
            </c:spPr>
            <c:txPr>
              <a:bodyPr wrap="square" lIns="38100" tIns="19050" rIns="38100" bIns="19050" anchor="ctr">
                <a:spAutoFit/>
              </a:bodyPr>
              <a:lstStyle/>
              <a:p>
                <a:pPr>
                  <a:defRPr sz="1000" b="0">
                    <a:latin typeface="Philosopher" panose="02000503000000020004" pitchFamily="2" charset="0"/>
                  </a:defRPr>
                </a:pPr>
                <a:endParaRPr lang="fr-FR"/>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Données!$C$2:$AA$2</c:f>
              <c:strCache>
                <c:ptCount val="25"/>
                <c:pt idx="0">
                  <c:v>Février 2023</c:v>
                </c:pt>
                <c:pt idx="1">
                  <c:v>Mars     2023</c:v>
                </c:pt>
                <c:pt idx="2">
                  <c:v>Avril          2023</c:v>
                </c:pt>
                <c:pt idx="3">
                  <c:v>Mai        2023</c:v>
                </c:pt>
                <c:pt idx="4">
                  <c:v>Juin          2023</c:v>
                </c:pt>
                <c:pt idx="5">
                  <c:v>Juillet     2023</c:v>
                </c:pt>
                <c:pt idx="6">
                  <c:v>Août     2023</c:v>
                </c:pt>
                <c:pt idx="7">
                  <c:v>Septembre 2023</c:v>
                </c:pt>
                <c:pt idx="8">
                  <c:v>Octobre 2023</c:v>
                </c:pt>
                <c:pt idx="9">
                  <c:v>Novembre 2023</c:v>
                </c:pt>
                <c:pt idx="10">
                  <c:v>Décembre 2023</c:v>
                </c:pt>
                <c:pt idx="11">
                  <c:v>Janvier 2024</c:v>
                </c:pt>
                <c:pt idx="12">
                  <c:v>Février 2024</c:v>
                </c:pt>
                <c:pt idx="13">
                  <c:v>Mars     2024</c:v>
                </c:pt>
                <c:pt idx="14">
                  <c:v>Avril          2024</c:v>
                </c:pt>
                <c:pt idx="15">
                  <c:v>Mai        2024</c:v>
                </c:pt>
                <c:pt idx="16">
                  <c:v>Juin          2024</c:v>
                </c:pt>
                <c:pt idx="17">
                  <c:v>Juillet     2024</c:v>
                </c:pt>
                <c:pt idx="18">
                  <c:v>Août     2024</c:v>
                </c:pt>
                <c:pt idx="19">
                  <c:v>Septembre 2024</c:v>
                </c:pt>
                <c:pt idx="20">
                  <c:v>Octobre 2024</c:v>
                </c:pt>
                <c:pt idx="21">
                  <c:v>Novembre 2024</c:v>
                </c:pt>
                <c:pt idx="22">
                  <c:v>Décembre 2024</c:v>
                </c:pt>
                <c:pt idx="23">
                  <c:v>Janvier 2025</c:v>
                </c:pt>
                <c:pt idx="24">
                  <c:v>Février 2025</c:v>
                </c:pt>
              </c:strCache>
            </c:strRef>
          </c:cat>
          <c:val>
            <c:numRef>
              <c:f>Données!$C$3:$AA$3</c:f>
              <c:numCache>
                <c:formatCode>#,##0</c:formatCode>
                <c:ptCount val="25"/>
                <c:pt idx="0">
                  <c:v>1803480</c:v>
                </c:pt>
                <c:pt idx="1">
                  <c:v>1818701</c:v>
                </c:pt>
                <c:pt idx="2">
                  <c:v>1822880</c:v>
                </c:pt>
                <c:pt idx="3">
                  <c:v>1827681</c:v>
                </c:pt>
                <c:pt idx="4">
                  <c:v>1830298</c:v>
                </c:pt>
                <c:pt idx="5">
                  <c:v>1840390</c:v>
                </c:pt>
                <c:pt idx="6">
                  <c:v>1847037</c:v>
                </c:pt>
                <c:pt idx="7">
                  <c:v>1840065</c:v>
                </c:pt>
                <c:pt idx="8">
                  <c:v>1846321</c:v>
                </c:pt>
                <c:pt idx="9">
                  <c:v>1861256</c:v>
                </c:pt>
                <c:pt idx="10">
                  <c:v>1863140</c:v>
                </c:pt>
                <c:pt idx="11">
                  <c:v>1882417</c:v>
                </c:pt>
                <c:pt idx="12">
                  <c:v>1885621</c:v>
                </c:pt>
                <c:pt idx="13">
                  <c:v>1891117</c:v>
                </c:pt>
                <c:pt idx="14">
                  <c:v>1900749</c:v>
                </c:pt>
                <c:pt idx="15">
                  <c:v>1906562</c:v>
                </c:pt>
                <c:pt idx="16">
                  <c:v>1910615</c:v>
                </c:pt>
                <c:pt idx="17">
                  <c:v>1923056</c:v>
                </c:pt>
                <c:pt idx="18">
                  <c:v>1927267</c:v>
                </c:pt>
                <c:pt idx="19">
                  <c:v>1931921</c:v>
                </c:pt>
                <c:pt idx="20">
                  <c:v>1927852</c:v>
                </c:pt>
                <c:pt idx="21">
                  <c:v>1955823</c:v>
                </c:pt>
                <c:pt idx="22">
                  <c:v>1960658</c:v>
                </c:pt>
                <c:pt idx="23">
                  <c:v>1962425</c:v>
                </c:pt>
                <c:pt idx="24">
                  <c:v>1982687</c:v>
                </c:pt>
              </c:numCache>
            </c:numRef>
          </c:val>
          <c:extLst>
            <c:ext xmlns:c16="http://schemas.microsoft.com/office/drawing/2014/chart" uri="{C3380CC4-5D6E-409C-BE32-E72D297353CC}">
              <c16:uniqueId val="{00000003-5A3D-40B0-95FD-C028726C897A}"/>
            </c:ext>
          </c:extLst>
        </c:ser>
        <c:dLbls>
          <c:showLegendKey val="0"/>
          <c:showVal val="0"/>
          <c:showCatName val="0"/>
          <c:showSerName val="0"/>
          <c:showPercent val="0"/>
          <c:showBubbleSize val="0"/>
        </c:dLbls>
        <c:gapWidth val="150"/>
        <c:axId val="568763999"/>
        <c:axId val="1"/>
      </c:barChart>
      <c:catAx>
        <c:axId val="568763999"/>
        <c:scaling>
          <c:orientation val="minMax"/>
        </c:scaling>
        <c:delete val="0"/>
        <c:axPos val="b"/>
        <c:numFmt formatCode="General" sourceLinked="0"/>
        <c:majorTickMark val="out"/>
        <c:minorTickMark val="none"/>
        <c:tickLblPos val="nextTo"/>
        <c:txPr>
          <a:bodyPr rot="0" vert="horz"/>
          <a:lstStyle/>
          <a:p>
            <a:pPr>
              <a:defRPr sz="500" b="0">
                <a:latin typeface="Philosopher" panose="02000503000000020004" pitchFamily="2" charset="0"/>
              </a:defRPr>
            </a:pPr>
            <a:endParaRPr lang="fr-FR"/>
          </a:p>
        </c:txPr>
        <c:crossAx val="1"/>
        <c:crosses val="autoZero"/>
        <c:auto val="1"/>
        <c:lblAlgn val="ctr"/>
        <c:lblOffset val="100"/>
        <c:tickMarkSkip val="3"/>
        <c:noMultiLvlLbl val="0"/>
      </c:catAx>
      <c:valAx>
        <c:axId val="1"/>
        <c:scaling>
          <c:orientation val="minMax"/>
          <c:max val="2000000"/>
          <c:min val="0"/>
        </c:scaling>
        <c:delete val="0"/>
        <c:axPos val="l"/>
        <c:numFmt formatCode="#,##0" sourceLinked="1"/>
        <c:majorTickMark val="out"/>
        <c:minorTickMark val="none"/>
        <c:tickLblPos val="nextTo"/>
        <c:txPr>
          <a:bodyPr rot="0" vert="horz"/>
          <a:lstStyle/>
          <a:p>
            <a:pPr>
              <a:defRPr sz="600" b="0" i="0" u="none" strike="noStrike" baseline="0">
                <a:solidFill>
                  <a:srgbClr val="000000"/>
                </a:solidFill>
                <a:latin typeface="Philosopher" panose="02000503000000020004" pitchFamily="2" charset="0"/>
                <a:ea typeface="Calibri"/>
                <a:cs typeface="Calibri"/>
              </a:defRPr>
            </a:pPr>
            <a:endParaRPr lang="fr-FR"/>
          </a:p>
        </c:txPr>
        <c:crossAx val="568763999"/>
        <c:crosses val="autoZero"/>
        <c:crossBetween val="between"/>
        <c:majorUnit val="500000"/>
        <c:dispUnits>
          <c:builtInUnit val="thousands"/>
          <c:dispUnitsLbl>
            <c:layout>
              <c:manualLayout>
                <c:xMode val="edge"/>
                <c:yMode val="edge"/>
                <c:x val="2.9398148148148148E-3"/>
                <c:y val="2.1180555555555284E-4"/>
              </c:manualLayout>
            </c:layout>
            <c:tx>
              <c:rich>
                <a:bodyPr rot="0" vert="horz"/>
                <a:lstStyle/>
                <a:p>
                  <a:pPr algn="ctr">
                    <a:defRPr sz="600" b="0" i="0" u="none" strike="noStrike" baseline="0">
                      <a:solidFill>
                        <a:srgbClr val="000000"/>
                      </a:solidFill>
                      <a:latin typeface="Philosopher" panose="02000503000000020004" pitchFamily="2" charset="0"/>
                      <a:ea typeface="Calibri"/>
                      <a:cs typeface="Calibri"/>
                    </a:defRPr>
                  </a:pPr>
                  <a:r>
                    <a:rPr lang="fr-FR" sz="600" b="0">
                      <a:latin typeface="Philosopher" panose="02000503000000020004" pitchFamily="2" charset="0"/>
                    </a:rPr>
                    <a:t>Unité : milliers</a:t>
                  </a:r>
                </a:p>
              </c:rich>
            </c:tx>
          </c:dispUnitsLbl>
        </c:dispUnits>
      </c:valAx>
      <c:spPr>
        <a:noFill/>
        <a:ln w="25400">
          <a:noFill/>
        </a:ln>
      </c:spPr>
    </c:plotArea>
    <c:plotVisOnly val="1"/>
    <c:dispBlanksAs val="gap"/>
    <c:showDLblsOverMax val="0"/>
  </c:chart>
  <c:spPr>
    <a:ln w="38100">
      <a:noFill/>
    </a:ln>
  </c:spPr>
  <c:txPr>
    <a:bodyPr/>
    <a:lstStyle/>
    <a:p>
      <a:pPr>
        <a:defRPr sz="1600" b="1" i="0" u="none" strike="noStrike" baseline="0">
          <a:solidFill>
            <a:srgbClr val="000000"/>
          </a:solidFill>
          <a:latin typeface="Calibri"/>
          <a:ea typeface="Calibri"/>
          <a:cs typeface="Calibri"/>
        </a:defRPr>
      </a:pPr>
      <a:endParaRPr lang="fr-FR"/>
    </a:p>
  </c:txPr>
  <c:externalData r:id="rId2">
    <c:autoUpdate val="1"/>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9"/>
    </mc:Choice>
    <mc:Fallback>
      <c:style val="29"/>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227926078028747E-2"/>
          <c:y val="4.0752351097178681E-2"/>
          <c:w val="0.93942505133470222"/>
          <c:h val="0.87124514271909459"/>
        </c:manualLayout>
      </c:layout>
      <c:lineChart>
        <c:grouping val="standard"/>
        <c:varyColors val="0"/>
        <c:ser>
          <c:idx val="0"/>
          <c:order val="0"/>
          <c:tx>
            <c:strRef>
              <c:f>Données!$A$36</c:f>
              <c:strCache>
                <c:ptCount val="1"/>
                <c:pt idx="0">
                  <c:v>Pénétration Téléphonie Fixe / Habitant</c:v>
                </c:pt>
              </c:strCache>
            </c:strRef>
          </c:tx>
          <c:spPr>
            <a:ln w="19050">
              <a:solidFill>
                <a:srgbClr val="CCCC00"/>
              </a:solidFill>
            </a:ln>
          </c:spPr>
          <c:marker>
            <c:symbol val="none"/>
          </c:marker>
          <c:dLbls>
            <c:dLbl>
              <c:idx val="0"/>
              <c:spPr>
                <a:solidFill>
                  <a:srgbClr val="918E00"/>
                </a:solidFill>
              </c:spPr>
              <c:txPr>
                <a:bodyPr/>
                <a:lstStyle/>
                <a:p>
                  <a:pPr>
                    <a:defRPr sz="1000" b="0">
                      <a:solidFill>
                        <a:schemeClr val="bg1"/>
                      </a:solidFill>
                      <a:latin typeface="Philosopher" panose="02000503000000020004" pitchFamily="2" charset="0"/>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968-4C3B-A262-22CA17B784D8}"/>
                </c:ext>
              </c:extLst>
            </c:dLbl>
            <c:dLbl>
              <c:idx val="12"/>
              <c:spPr>
                <a:solidFill>
                  <a:srgbClr val="918E00"/>
                </a:solidFill>
              </c:spPr>
              <c:txPr>
                <a:bodyPr/>
                <a:lstStyle/>
                <a:p>
                  <a:pPr>
                    <a:defRPr sz="1000" b="0">
                      <a:solidFill>
                        <a:schemeClr val="bg1"/>
                      </a:solidFill>
                      <a:latin typeface="Philosopher" panose="02000503000000020004" pitchFamily="2" charset="0"/>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968-4C3B-A262-22CA17B784D8}"/>
                </c:ext>
              </c:extLst>
            </c:dLbl>
            <c:dLbl>
              <c:idx val="24"/>
              <c:spPr>
                <a:solidFill>
                  <a:srgbClr val="918E00"/>
                </a:solidFill>
              </c:spPr>
              <c:txPr>
                <a:bodyPr/>
                <a:lstStyle/>
                <a:p>
                  <a:pPr>
                    <a:defRPr sz="1000" b="0">
                      <a:solidFill>
                        <a:schemeClr val="bg1"/>
                      </a:solidFill>
                      <a:latin typeface="Philosopher" panose="02000503000000020004" pitchFamily="2" charset="0"/>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968-4C3B-A262-22CA17B784D8}"/>
                </c:ext>
              </c:extLst>
            </c:dLbl>
            <c:spPr>
              <a:solidFill>
                <a:srgbClr val="918E00"/>
              </a:solidFill>
              <a:ln>
                <a:noFill/>
              </a:ln>
              <a:effectLst/>
            </c:spPr>
            <c:txPr>
              <a:bodyPr wrap="square" lIns="38100" tIns="19050" rIns="38100" bIns="19050" anchor="ctr">
                <a:spAutoFit/>
              </a:bodyPr>
              <a:lstStyle/>
              <a:p>
                <a:pPr>
                  <a:defRPr sz="1000" b="0">
                    <a:solidFill>
                      <a:schemeClr val="bg1"/>
                    </a:solidFill>
                    <a:latin typeface="Philosopher" panose="02000503000000020004" pitchFamily="2" charset="0"/>
                  </a:defRPr>
                </a:pPr>
                <a:endParaRPr lang="fr-FR"/>
              </a:p>
            </c:txPr>
            <c:dLblPos val="ctr"/>
            <c:showLegendKey val="0"/>
            <c:showVal val="0"/>
            <c:showCatName val="0"/>
            <c:showSerName val="0"/>
            <c:showPercent val="0"/>
            <c:showBubbleSize val="0"/>
            <c:extLst>
              <c:ext xmlns:c15="http://schemas.microsoft.com/office/drawing/2012/chart" uri="{CE6537A1-D6FC-4f65-9D91-7224C49458BB}">
                <c15:showLeaderLines val="0"/>
              </c:ext>
            </c:extLst>
          </c:dLbls>
          <c:cat>
            <c:strRef>
              <c:f>Données!$C$35:$AA$35</c:f>
              <c:strCache>
                <c:ptCount val="25"/>
                <c:pt idx="0">
                  <c:v>Février 2023</c:v>
                </c:pt>
                <c:pt idx="1">
                  <c:v>Mars     2023</c:v>
                </c:pt>
                <c:pt idx="2">
                  <c:v>Avril          2023</c:v>
                </c:pt>
                <c:pt idx="3">
                  <c:v>Mai        2023</c:v>
                </c:pt>
                <c:pt idx="4">
                  <c:v>Juin          2023</c:v>
                </c:pt>
                <c:pt idx="5">
                  <c:v>Juillet     2023</c:v>
                </c:pt>
                <c:pt idx="6">
                  <c:v>Août     2023</c:v>
                </c:pt>
                <c:pt idx="7">
                  <c:v>Septembre 2023</c:v>
                </c:pt>
                <c:pt idx="8">
                  <c:v>Octobre 2023</c:v>
                </c:pt>
                <c:pt idx="9">
                  <c:v>Novembre 2023</c:v>
                </c:pt>
                <c:pt idx="10">
                  <c:v>Décembre 2023</c:v>
                </c:pt>
                <c:pt idx="11">
                  <c:v>Janvier 2024</c:v>
                </c:pt>
                <c:pt idx="12">
                  <c:v>Février 2024</c:v>
                </c:pt>
                <c:pt idx="13">
                  <c:v>Mars     2024</c:v>
                </c:pt>
                <c:pt idx="14">
                  <c:v>Avril          2024</c:v>
                </c:pt>
                <c:pt idx="15">
                  <c:v>Mai        2024</c:v>
                </c:pt>
                <c:pt idx="16">
                  <c:v>Juin          2024</c:v>
                </c:pt>
                <c:pt idx="17">
                  <c:v>Juillet     2024</c:v>
                </c:pt>
                <c:pt idx="18">
                  <c:v>Août     2024</c:v>
                </c:pt>
                <c:pt idx="19">
                  <c:v>Septembre 2024</c:v>
                </c:pt>
                <c:pt idx="20">
                  <c:v>Octobre 2024</c:v>
                </c:pt>
                <c:pt idx="21">
                  <c:v>Novembre 2024</c:v>
                </c:pt>
                <c:pt idx="22">
                  <c:v>Décembre 2024</c:v>
                </c:pt>
                <c:pt idx="23">
                  <c:v>Janvier 2025</c:v>
                </c:pt>
                <c:pt idx="24">
                  <c:v>Février 2025</c:v>
                </c:pt>
              </c:strCache>
            </c:strRef>
          </c:cat>
          <c:val>
            <c:numRef>
              <c:f>Données!$C$36:$AA$36</c:f>
              <c:numCache>
                <c:formatCode>0.0%</c:formatCode>
                <c:ptCount val="25"/>
                <c:pt idx="0">
                  <c:v>0.15207479841363186</c:v>
                </c:pt>
                <c:pt idx="1">
                  <c:v>0.15330054643265706</c:v>
                </c:pt>
                <c:pt idx="2">
                  <c:v>0.15359497840274239</c:v>
                </c:pt>
                <c:pt idx="3">
                  <c:v>0.15394157856220714</c:v>
                </c:pt>
                <c:pt idx="4">
                  <c:v>0.15410403368148856</c:v>
                </c:pt>
                <c:pt idx="5">
                  <c:v>0.15489549627717636</c:v>
                </c:pt>
                <c:pt idx="6">
                  <c:v>0.15539652635565954</c:v>
                </c:pt>
                <c:pt idx="7">
                  <c:v>0.15475180485006554</c:v>
                </c:pt>
                <c:pt idx="8">
                  <c:v>0.15521964139315414</c:v>
                </c:pt>
                <c:pt idx="9">
                  <c:v>0.15641649378211941</c:v>
                </c:pt>
                <c:pt idx="10">
                  <c:v>0.15651607781532406</c:v>
                </c:pt>
                <c:pt idx="11">
                  <c:v>0.15807616616246506</c:v>
                </c:pt>
                <c:pt idx="12">
                  <c:v>0.15828585890059083</c:v>
                </c:pt>
                <c:pt idx="13">
                  <c:v>0.15868772115182145</c:v>
                </c:pt>
                <c:pt idx="14">
                  <c:v>0.15943621301097521</c:v>
                </c:pt>
                <c:pt idx="15">
                  <c:v>0.15986392373653011</c:v>
                </c:pt>
                <c:pt idx="16">
                  <c:v>0.16014379468831583</c:v>
                </c:pt>
                <c:pt idx="17">
                  <c:v>0.16112625789905768</c:v>
                </c:pt>
                <c:pt idx="18">
                  <c:v>0.16141868061455525</c:v>
                </c:pt>
                <c:pt idx="19">
                  <c:v>0.16174797433669766</c:v>
                </c:pt>
                <c:pt idx="20">
                  <c:v>0.16134697123059549</c:v>
                </c:pt>
                <c:pt idx="21">
                  <c:v>0.1636267771873908</c:v>
                </c:pt>
                <c:pt idx="22">
                  <c:v>0.16397001426227747</c:v>
                </c:pt>
                <c:pt idx="23">
                  <c:v>0.16405651370040358</c:v>
                </c:pt>
                <c:pt idx="24">
                  <c:v>0.1656885326256762</c:v>
                </c:pt>
              </c:numCache>
            </c:numRef>
          </c:val>
          <c:smooth val="0"/>
          <c:extLst>
            <c:ext xmlns:c16="http://schemas.microsoft.com/office/drawing/2014/chart" uri="{C3380CC4-5D6E-409C-BE32-E72D297353CC}">
              <c16:uniqueId val="{00000003-A968-4C3B-A262-22CA17B784D8}"/>
            </c:ext>
          </c:extLst>
        </c:ser>
        <c:dLbls>
          <c:showLegendKey val="0"/>
          <c:showVal val="0"/>
          <c:showCatName val="0"/>
          <c:showSerName val="0"/>
          <c:showPercent val="0"/>
          <c:showBubbleSize val="0"/>
        </c:dLbls>
        <c:smooth val="0"/>
        <c:axId val="568752799"/>
        <c:axId val="1"/>
      </c:lineChart>
      <c:catAx>
        <c:axId val="568752799"/>
        <c:scaling>
          <c:orientation val="minMax"/>
        </c:scaling>
        <c:delete val="0"/>
        <c:axPos val="b"/>
        <c:numFmt formatCode="General" sourceLinked="1"/>
        <c:majorTickMark val="out"/>
        <c:minorTickMark val="none"/>
        <c:tickLblPos val="nextTo"/>
        <c:txPr>
          <a:bodyPr rot="0" vert="horz"/>
          <a:lstStyle/>
          <a:p>
            <a:pPr>
              <a:defRPr sz="700" b="0" i="0" u="none" strike="noStrike" baseline="0">
                <a:solidFill>
                  <a:srgbClr val="000000"/>
                </a:solidFill>
                <a:latin typeface="Philosopher" panose="02000503000000020004" pitchFamily="2" charset="0"/>
                <a:ea typeface="Calibri"/>
                <a:cs typeface="Calibri"/>
              </a:defRPr>
            </a:pPr>
            <a:endParaRPr lang="fr-FR"/>
          </a:p>
        </c:txPr>
        <c:crossAx val="1"/>
        <c:crosses val="autoZero"/>
        <c:auto val="1"/>
        <c:lblAlgn val="ctr"/>
        <c:lblOffset val="100"/>
        <c:noMultiLvlLbl val="0"/>
      </c:catAx>
      <c:valAx>
        <c:axId val="1"/>
        <c:scaling>
          <c:orientation val="minMax"/>
          <c:max val="0.2"/>
          <c:min val="0"/>
        </c:scaling>
        <c:delete val="0"/>
        <c:axPos val="l"/>
        <c:numFmt formatCode="0%" sourceLinked="0"/>
        <c:majorTickMark val="out"/>
        <c:minorTickMark val="none"/>
        <c:tickLblPos val="nextTo"/>
        <c:txPr>
          <a:bodyPr rot="0" vert="horz"/>
          <a:lstStyle/>
          <a:p>
            <a:pPr>
              <a:defRPr sz="600" b="0" i="0" u="none" strike="noStrike" baseline="0">
                <a:solidFill>
                  <a:srgbClr val="000000"/>
                </a:solidFill>
                <a:latin typeface="Philosopher" panose="02000503000000020004" pitchFamily="2" charset="0"/>
                <a:ea typeface="Calibri"/>
                <a:cs typeface="Calibri"/>
              </a:defRPr>
            </a:pPr>
            <a:endParaRPr lang="fr-FR"/>
          </a:p>
        </c:txPr>
        <c:crossAx val="568752799"/>
        <c:crosses val="autoZero"/>
        <c:crossBetween val="between"/>
        <c:majorUnit val="5.000000000000001E-2"/>
      </c:valAx>
      <c:spPr>
        <a:noFill/>
        <a:ln w="25400">
          <a:noFill/>
        </a:ln>
      </c:spPr>
    </c:plotArea>
    <c:plotVisOnly val="1"/>
    <c:dispBlanksAs val="gap"/>
    <c:showDLblsOverMax val="0"/>
  </c:chart>
  <c:spPr>
    <a:ln w="38100">
      <a:noFill/>
    </a:ln>
  </c:spPr>
  <c:txPr>
    <a:bodyPr/>
    <a:lstStyle/>
    <a:p>
      <a:pPr>
        <a:defRPr sz="1600" b="1" i="0" u="none" strike="noStrike" baseline="0">
          <a:solidFill>
            <a:srgbClr val="000000"/>
          </a:solidFill>
          <a:latin typeface="Calibri"/>
          <a:ea typeface="Calibri"/>
          <a:cs typeface="Calibri"/>
        </a:defRPr>
      </a:pPr>
      <a:endParaRPr lang="fr-FR"/>
    </a:p>
  </c:txPr>
  <c:externalData r:id="rId2">
    <c:autoUpdate val="1"/>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9"/>
    </mc:Choice>
    <mc:Fallback>
      <c:style val="29"/>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227926078028747E-2"/>
          <c:y val="4.0752351097178681E-2"/>
          <c:w val="0.93942505133470222"/>
          <c:h val="0.86311389759665624"/>
        </c:manualLayout>
      </c:layout>
      <c:lineChart>
        <c:grouping val="standard"/>
        <c:varyColors val="0"/>
        <c:ser>
          <c:idx val="0"/>
          <c:order val="0"/>
          <c:tx>
            <c:strRef>
              <c:f>Données!$A$37</c:f>
              <c:strCache>
                <c:ptCount val="1"/>
                <c:pt idx="0">
                  <c:v>Pénétration Téléphonie Fixe Résidentiels / Ménage</c:v>
                </c:pt>
              </c:strCache>
            </c:strRef>
          </c:tx>
          <c:spPr>
            <a:ln w="19050">
              <a:solidFill>
                <a:srgbClr val="CCCC00"/>
              </a:solidFill>
            </a:ln>
          </c:spPr>
          <c:marker>
            <c:symbol val="none"/>
          </c:marker>
          <c:dLbls>
            <c:dLbl>
              <c:idx val="0"/>
              <c:numFmt formatCode="0.0%" sourceLinked="0"/>
              <c:spPr>
                <a:solidFill>
                  <a:srgbClr val="918E00"/>
                </a:solidFill>
              </c:spPr>
              <c:txPr>
                <a:bodyPr anchorCtr="0"/>
                <a:lstStyle/>
                <a:p>
                  <a:pPr algn="ctr">
                    <a:defRPr lang="en-US" sz="1000" b="0" i="0" u="none" strike="noStrike" kern="1200" baseline="0">
                      <a:solidFill>
                        <a:schemeClr val="bg1"/>
                      </a:solidFill>
                      <a:latin typeface="Philosopher" panose="02000503000000020004" pitchFamily="2" charset="0"/>
                      <a:ea typeface="Calibri"/>
                      <a:cs typeface="Calibri"/>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969-4DA6-9494-11BEA08B4E75}"/>
                </c:ext>
              </c:extLst>
            </c:dLbl>
            <c:dLbl>
              <c:idx val="12"/>
              <c:numFmt formatCode="0.0%" sourceLinked="0"/>
              <c:spPr>
                <a:solidFill>
                  <a:srgbClr val="918E00"/>
                </a:solidFill>
              </c:spPr>
              <c:txPr>
                <a:bodyPr anchorCtr="0"/>
                <a:lstStyle/>
                <a:p>
                  <a:pPr algn="ctr">
                    <a:defRPr lang="en-US" sz="1000" b="0" i="0" u="none" strike="noStrike" kern="1200" baseline="0">
                      <a:solidFill>
                        <a:schemeClr val="bg1"/>
                      </a:solidFill>
                      <a:latin typeface="Philosopher" panose="02000503000000020004" pitchFamily="2" charset="0"/>
                      <a:ea typeface="Calibri"/>
                      <a:cs typeface="Calibri"/>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969-4DA6-9494-11BEA08B4E75}"/>
                </c:ext>
              </c:extLst>
            </c:dLbl>
            <c:dLbl>
              <c:idx val="24"/>
              <c:numFmt formatCode="0.0%" sourceLinked="0"/>
              <c:spPr>
                <a:solidFill>
                  <a:srgbClr val="918E00"/>
                </a:solidFill>
              </c:spPr>
              <c:txPr>
                <a:bodyPr anchorCtr="0"/>
                <a:lstStyle/>
                <a:p>
                  <a:pPr algn="ctr">
                    <a:defRPr lang="en-US" sz="1000" b="0" i="0" u="none" strike="noStrike" kern="1200" baseline="0">
                      <a:solidFill>
                        <a:schemeClr val="bg1"/>
                      </a:solidFill>
                      <a:latin typeface="Philosopher" panose="02000503000000020004" pitchFamily="2" charset="0"/>
                      <a:ea typeface="Calibri"/>
                      <a:cs typeface="Calibri"/>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969-4DA6-9494-11BEA08B4E75}"/>
                </c:ext>
              </c:extLst>
            </c:dLbl>
            <c:spPr>
              <a:solidFill>
                <a:srgbClr val="918E00"/>
              </a:solidFill>
              <a:ln>
                <a:noFill/>
              </a:ln>
              <a:effectLst/>
            </c:spPr>
            <c:txPr>
              <a:bodyPr wrap="square" lIns="38100" tIns="19050" rIns="38100" bIns="19050" anchor="ctr" anchorCtr="0">
                <a:spAutoFit/>
              </a:bodyPr>
              <a:lstStyle/>
              <a:p>
                <a:pPr algn="ctr">
                  <a:defRPr lang="en-US" sz="1000" b="0" i="0" u="none" strike="noStrike" kern="1200" baseline="0">
                    <a:solidFill>
                      <a:schemeClr val="bg1"/>
                    </a:solidFill>
                    <a:latin typeface="Philosopher" panose="02000503000000020004" pitchFamily="2" charset="0"/>
                    <a:ea typeface="Calibri"/>
                    <a:cs typeface="Calibri"/>
                  </a:defRPr>
                </a:pPr>
                <a:endParaRPr lang="fr-FR"/>
              </a:p>
            </c:txPr>
            <c:dLblPos val="ctr"/>
            <c:showLegendKey val="0"/>
            <c:showVal val="0"/>
            <c:showCatName val="0"/>
            <c:showSerName val="0"/>
            <c:showPercent val="0"/>
            <c:showBubbleSize val="0"/>
            <c:extLst>
              <c:ext xmlns:c15="http://schemas.microsoft.com/office/drawing/2012/chart" uri="{CE6537A1-D6FC-4f65-9D91-7224C49458BB}">
                <c15:showLeaderLines val="0"/>
              </c:ext>
            </c:extLst>
          </c:dLbls>
          <c:cat>
            <c:strRef>
              <c:f>Données!$C$35:$AA$35</c:f>
              <c:strCache>
                <c:ptCount val="25"/>
                <c:pt idx="0">
                  <c:v>Février 2023</c:v>
                </c:pt>
                <c:pt idx="1">
                  <c:v>Mars     2023</c:v>
                </c:pt>
                <c:pt idx="2">
                  <c:v>Avril          2023</c:v>
                </c:pt>
                <c:pt idx="3">
                  <c:v>Mai        2023</c:v>
                </c:pt>
                <c:pt idx="4">
                  <c:v>Juin          2023</c:v>
                </c:pt>
                <c:pt idx="5">
                  <c:v>Juillet     2023</c:v>
                </c:pt>
                <c:pt idx="6">
                  <c:v>Août     2023</c:v>
                </c:pt>
                <c:pt idx="7">
                  <c:v>Septembre 2023</c:v>
                </c:pt>
                <c:pt idx="8">
                  <c:v>Octobre 2023</c:v>
                </c:pt>
                <c:pt idx="9">
                  <c:v>Novembre 2023</c:v>
                </c:pt>
                <c:pt idx="10">
                  <c:v>Décembre 2023</c:v>
                </c:pt>
                <c:pt idx="11">
                  <c:v>Janvier 2024</c:v>
                </c:pt>
                <c:pt idx="12">
                  <c:v>Février 2024</c:v>
                </c:pt>
                <c:pt idx="13">
                  <c:v>Mars     2024</c:v>
                </c:pt>
                <c:pt idx="14">
                  <c:v>Avril          2024</c:v>
                </c:pt>
                <c:pt idx="15">
                  <c:v>Mai        2024</c:v>
                </c:pt>
                <c:pt idx="16">
                  <c:v>Juin          2024</c:v>
                </c:pt>
                <c:pt idx="17">
                  <c:v>Juillet     2024</c:v>
                </c:pt>
                <c:pt idx="18">
                  <c:v>Août     2024</c:v>
                </c:pt>
                <c:pt idx="19">
                  <c:v>Septembre 2024</c:v>
                </c:pt>
                <c:pt idx="20">
                  <c:v>Octobre 2024</c:v>
                </c:pt>
                <c:pt idx="21">
                  <c:v>Novembre 2024</c:v>
                </c:pt>
                <c:pt idx="22">
                  <c:v>Décembre 2024</c:v>
                </c:pt>
                <c:pt idx="23">
                  <c:v>Janvier 2025</c:v>
                </c:pt>
                <c:pt idx="24">
                  <c:v>Février 2025</c:v>
                </c:pt>
              </c:strCache>
            </c:strRef>
          </c:cat>
          <c:val>
            <c:numRef>
              <c:f>Données!$C$37:$AA$37</c:f>
              <c:numCache>
                <c:formatCode>0.0%</c:formatCode>
                <c:ptCount val="25"/>
                <c:pt idx="0">
                  <c:v>0.51440050792956116</c:v>
                </c:pt>
                <c:pt idx="1">
                  <c:v>0.51856689466026784</c:v>
                </c:pt>
                <c:pt idx="2">
                  <c:v>0.51975109499364203</c:v>
                </c:pt>
                <c:pt idx="3">
                  <c:v>0.52059960181583598</c:v>
                </c:pt>
                <c:pt idx="4">
                  <c:v>0.52160630486034332</c:v>
                </c:pt>
                <c:pt idx="5">
                  <c:v>0.52462588905739782</c:v>
                </c:pt>
                <c:pt idx="6">
                  <c:v>0.52663551333198011</c:v>
                </c:pt>
                <c:pt idx="7">
                  <c:v>0.52459734214573439</c:v>
                </c:pt>
                <c:pt idx="8">
                  <c:v>0.52592137990308374</c:v>
                </c:pt>
                <c:pt idx="9">
                  <c:v>0.53003074076611889</c:v>
                </c:pt>
                <c:pt idx="10">
                  <c:v>0.53045152972989973</c:v>
                </c:pt>
                <c:pt idx="11">
                  <c:v>0.53612992117053793</c:v>
                </c:pt>
                <c:pt idx="12">
                  <c:v>0.53649847523504535</c:v>
                </c:pt>
                <c:pt idx="13">
                  <c:v>0.53768839722921535</c:v>
                </c:pt>
                <c:pt idx="14">
                  <c:v>0.54087771233086768</c:v>
                </c:pt>
                <c:pt idx="15">
                  <c:v>0.54227288217646097</c:v>
                </c:pt>
                <c:pt idx="16">
                  <c:v>0.5436415995462156</c:v>
                </c:pt>
                <c:pt idx="17">
                  <c:v>0.54723220405417961</c:v>
                </c:pt>
                <c:pt idx="18">
                  <c:v>0.54845760702638258</c:v>
                </c:pt>
                <c:pt idx="19">
                  <c:v>0.54972095681172384</c:v>
                </c:pt>
                <c:pt idx="20">
                  <c:v>0.54801079094808947</c:v>
                </c:pt>
                <c:pt idx="21">
                  <c:v>0.5562393623997689</c:v>
                </c:pt>
                <c:pt idx="22">
                  <c:v>0.55753503301551843</c:v>
                </c:pt>
                <c:pt idx="23">
                  <c:v>0.55772952764239281</c:v>
                </c:pt>
                <c:pt idx="24">
                  <c:v>0.56343697185730535</c:v>
                </c:pt>
              </c:numCache>
            </c:numRef>
          </c:val>
          <c:smooth val="0"/>
          <c:extLst>
            <c:ext xmlns:c16="http://schemas.microsoft.com/office/drawing/2014/chart" uri="{C3380CC4-5D6E-409C-BE32-E72D297353CC}">
              <c16:uniqueId val="{00000003-B969-4DA6-9494-11BEA08B4E75}"/>
            </c:ext>
          </c:extLst>
        </c:ser>
        <c:dLbls>
          <c:showLegendKey val="0"/>
          <c:showVal val="0"/>
          <c:showCatName val="0"/>
          <c:showSerName val="0"/>
          <c:showPercent val="0"/>
          <c:showBubbleSize val="0"/>
        </c:dLbls>
        <c:smooth val="0"/>
        <c:axId val="132236463"/>
        <c:axId val="1"/>
      </c:lineChart>
      <c:catAx>
        <c:axId val="132236463"/>
        <c:scaling>
          <c:orientation val="minMax"/>
        </c:scaling>
        <c:delete val="0"/>
        <c:axPos val="b"/>
        <c:numFmt formatCode="General" sourceLinked="1"/>
        <c:majorTickMark val="out"/>
        <c:minorTickMark val="none"/>
        <c:tickLblPos val="nextTo"/>
        <c:txPr>
          <a:bodyPr rot="0" vert="horz"/>
          <a:lstStyle/>
          <a:p>
            <a:pPr>
              <a:defRPr sz="700" b="0" i="0" u="none" strike="noStrike" baseline="0">
                <a:solidFill>
                  <a:srgbClr val="000000"/>
                </a:solidFill>
                <a:latin typeface="Philosopher" panose="02000503000000020004" pitchFamily="2" charset="0"/>
                <a:ea typeface="Calibri"/>
                <a:cs typeface="Calibri"/>
              </a:defRPr>
            </a:pPr>
            <a:endParaRPr lang="fr-FR"/>
          </a:p>
        </c:txPr>
        <c:crossAx val="1"/>
        <c:crosses val="autoZero"/>
        <c:auto val="1"/>
        <c:lblAlgn val="ctr"/>
        <c:lblOffset val="100"/>
        <c:noMultiLvlLbl val="0"/>
      </c:catAx>
      <c:valAx>
        <c:axId val="1"/>
        <c:scaling>
          <c:orientation val="minMax"/>
          <c:max val="0.8"/>
          <c:min val="0"/>
        </c:scaling>
        <c:delete val="0"/>
        <c:axPos val="l"/>
        <c:numFmt formatCode="0%" sourceLinked="0"/>
        <c:majorTickMark val="out"/>
        <c:minorTickMark val="none"/>
        <c:tickLblPos val="nextTo"/>
        <c:txPr>
          <a:bodyPr rot="0" vert="horz"/>
          <a:lstStyle/>
          <a:p>
            <a:pPr>
              <a:defRPr sz="600" b="0" i="0" u="none" strike="noStrike" baseline="0">
                <a:solidFill>
                  <a:srgbClr val="000000"/>
                </a:solidFill>
                <a:latin typeface="Philosopher" panose="02000503000000020004" pitchFamily="2" charset="0"/>
                <a:ea typeface="Calibri"/>
                <a:cs typeface="Calibri"/>
              </a:defRPr>
            </a:pPr>
            <a:endParaRPr lang="fr-FR"/>
          </a:p>
        </c:txPr>
        <c:crossAx val="132236463"/>
        <c:crosses val="autoZero"/>
        <c:crossBetween val="between"/>
        <c:majorUnit val="0.2"/>
      </c:valAx>
      <c:spPr>
        <a:noFill/>
        <a:ln w="25400">
          <a:noFill/>
        </a:ln>
      </c:spPr>
    </c:plotArea>
    <c:plotVisOnly val="1"/>
    <c:dispBlanksAs val="gap"/>
    <c:showDLblsOverMax val="0"/>
  </c:chart>
  <c:spPr>
    <a:ln w="38100">
      <a:noFill/>
    </a:ln>
  </c:spPr>
  <c:txPr>
    <a:bodyPr/>
    <a:lstStyle/>
    <a:p>
      <a:pPr>
        <a:defRPr sz="1600" b="1" i="0" u="none" strike="noStrike" baseline="0">
          <a:solidFill>
            <a:srgbClr val="000000"/>
          </a:solidFill>
          <a:latin typeface="Calibri"/>
          <a:ea typeface="Calibri"/>
          <a:cs typeface="Calibri"/>
        </a:defRPr>
      </a:pPr>
      <a:endParaRPr lang="fr-FR"/>
    </a:p>
  </c:txPr>
  <c:externalData r:id="rId2">
    <c:autoUpdate val="1"/>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1266834473559652E-2"/>
          <c:y val="0.1069625"/>
          <c:w val="0.94507529796480361"/>
          <c:h val="0.63792569444444447"/>
        </c:manualLayout>
      </c:layout>
      <c:lineChart>
        <c:grouping val="standard"/>
        <c:varyColors val="0"/>
        <c:ser>
          <c:idx val="0"/>
          <c:order val="0"/>
          <c:tx>
            <c:v>Trafic Total</c:v>
          </c:tx>
          <c:spPr>
            <a:ln w="38100">
              <a:solidFill>
                <a:srgbClr val="679B9A">
                  <a:lumMod val="50000"/>
                </a:srgbClr>
              </a:solidFill>
            </a:ln>
          </c:spPr>
          <c:marker>
            <c:symbol val="none"/>
          </c:marker>
          <c:dPt>
            <c:idx val="5"/>
            <c:bubble3D val="0"/>
            <c:extLst>
              <c:ext xmlns:c16="http://schemas.microsoft.com/office/drawing/2014/chart" uri="{C3380CC4-5D6E-409C-BE32-E72D297353CC}">
                <c16:uniqueId val="{00000000-230A-4C54-9CF3-95AE58E3A011}"/>
              </c:ext>
            </c:extLst>
          </c:dPt>
          <c:dLbls>
            <c:dLbl>
              <c:idx val="0"/>
              <c:layout>
                <c:manualLayout>
                  <c:x val="-4.5133564814814821E-2"/>
                  <c:y val="-2.64583333333333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E8-48F9-8848-2EB700938326}"/>
                </c:ext>
              </c:extLst>
            </c:dLbl>
            <c:dLbl>
              <c:idx val="1"/>
              <c:delete val="1"/>
              <c:extLst>
                <c:ext xmlns:c15="http://schemas.microsoft.com/office/drawing/2012/chart" uri="{CE6537A1-D6FC-4f65-9D91-7224C49458BB}"/>
                <c:ext xmlns:c16="http://schemas.microsoft.com/office/drawing/2014/chart" uri="{C3380CC4-5D6E-409C-BE32-E72D297353CC}">
                  <c16:uniqueId val="{00000001-230A-4C54-9CF3-95AE58E3A011}"/>
                </c:ext>
              </c:extLst>
            </c:dLbl>
            <c:dLbl>
              <c:idx val="2"/>
              <c:delete val="1"/>
              <c:extLst>
                <c:ext xmlns:c15="http://schemas.microsoft.com/office/drawing/2012/chart" uri="{CE6537A1-D6FC-4f65-9D91-7224C49458BB}"/>
                <c:ext xmlns:c16="http://schemas.microsoft.com/office/drawing/2014/chart" uri="{C3380CC4-5D6E-409C-BE32-E72D297353CC}">
                  <c16:uniqueId val="{00000002-230A-4C54-9CF3-95AE58E3A011}"/>
                </c:ext>
              </c:extLst>
            </c:dLbl>
            <c:dLbl>
              <c:idx val="3"/>
              <c:delete val="1"/>
              <c:extLst>
                <c:ext xmlns:c15="http://schemas.microsoft.com/office/drawing/2012/chart" uri="{CE6537A1-D6FC-4f65-9D91-7224C49458BB}"/>
                <c:ext xmlns:c16="http://schemas.microsoft.com/office/drawing/2014/chart" uri="{C3380CC4-5D6E-409C-BE32-E72D297353CC}">
                  <c16:uniqueId val="{00000003-230A-4C54-9CF3-95AE58E3A011}"/>
                </c:ext>
              </c:extLst>
            </c:dLbl>
            <c:dLbl>
              <c:idx val="4"/>
              <c:delete val="1"/>
              <c:extLst>
                <c:ext xmlns:c15="http://schemas.microsoft.com/office/drawing/2012/chart" uri="{CE6537A1-D6FC-4f65-9D91-7224C49458BB}"/>
                <c:ext xmlns:c16="http://schemas.microsoft.com/office/drawing/2014/chart" uri="{C3380CC4-5D6E-409C-BE32-E72D297353CC}">
                  <c16:uniqueId val="{00000004-230A-4C54-9CF3-95AE58E3A011}"/>
                </c:ext>
              </c:extLst>
            </c:dLbl>
            <c:dLbl>
              <c:idx val="5"/>
              <c:delete val="1"/>
              <c:extLst>
                <c:ext xmlns:c15="http://schemas.microsoft.com/office/drawing/2012/chart" uri="{CE6537A1-D6FC-4f65-9D91-7224C49458BB}"/>
                <c:ext xmlns:c16="http://schemas.microsoft.com/office/drawing/2014/chart" uri="{C3380CC4-5D6E-409C-BE32-E72D297353CC}">
                  <c16:uniqueId val="{00000000-230A-4C54-9CF3-95AE58E3A011}"/>
                </c:ext>
              </c:extLst>
            </c:dLbl>
            <c:dLbl>
              <c:idx val="6"/>
              <c:delete val="1"/>
              <c:extLst>
                <c:ext xmlns:c15="http://schemas.microsoft.com/office/drawing/2012/chart" uri="{CE6537A1-D6FC-4f65-9D91-7224C49458BB}"/>
                <c:ext xmlns:c16="http://schemas.microsoft.com/office/drawing/2014/chart" uri="{C3380CC4-5D6E-409C-BE32-E72D297353CC}">
                  <c16:uniqueId val="{00000005-230A-4C54-9CF3-95AE58E3A011}"/>
                </c:ext>
              </c:extLst>
            </c:dLbl>
            <c:dLbl>
              <c:idx val="7"/>
              <c:delete val="1"/>
              <c:extLst>
                <c:ext xmlns:c15="http://schemas.microsoft.com/office/drawing/2012/chart" uri="{CE6537A1-D6FC-4f65-9D91-7224C49458BB}"/>
                <c:ext xmlns:c16="http://schemas.microsoft.com/office/drawing/2014/chart" uri="{C3380CC4-5D6E-409C-BE32-E72D297353CC}">
                  <c16:uniqueId val="{00000006-230A-4C54-9CF3-95AE58E3A011}"/>
                </c:ext>
              </c:extLst>
            </c:dLbl>
            <c:dLbl>
              <c:idx val="8"/>
              <c:delete val="1"/>
              <c:extLst>
                <c:ext xmlns:c15="http://schemas.microsoft.com/office/drawing/2012/chart" uri="{CE6537A1-D6FC-4f65-9D91-7224C49458BB}"/>
                <c:ext xmlns:c16="http://schemas.microsoft.com/office/drawing/2014/chart" uri="{C3380CC4-5D6E-409C-BE32-E72D297353CC}">
                  <c16:uniqueId val="{00000007-230A-4C54-9CF3-95AE58E3A011}"/>
                </c:ext>
              </c:extLst>
            </c:dLbl>
            <c:dLbl>
              <c:idx val="9"/>
              <c:delete val="1"/>
              <c:extLst>
                <c:ext xmlns:c15="http://schemas.microsoft.com/office/drawing/2012/chart" uri="{CE6537A1-D6FC-4f65-9D91-7224C49458BB}"/>
                <c:ext xmlns:c16="http://schemas.microsoft.com/office/drawing/2014/chart" uri="{C3380CC4-5D6E-409C-BE32-E72D297353CC}">
                  <c16:uniqueId val="{00000008-230A-4C54-9CF3-95AE58E3A011}"/>
                </c:ext>
              </c:extLst>
            </c:dLbl>
            <c:dLbl>
              <c:idx val="10"/>
              <c:delete val="1"/>
              <c:extLst>
                <c:ext xmlns:c15="http://schemas.microsoft.com/office/drawing/2012/chart" uri="{CE6537A1-D6FC-4f65-9D91-7224C49458BB}"/>
                <c:ext xmlns:c16="http://schemas.microsoft.com/office/drawing/2014/chart" uri="{C3380CC4-5D6E-409C-BE32-E72D297353CC}">
                  <c16:uniqueId val="{00000009-230A-4C54-9CF3-95AE58E3A011}"/>
                </c:ext>
              </c:extLst>
            </c:dLbl>
            <c:dLbl>
              <c:idx val="11"/>
              <c:delete val="1"/>
              <c:extLst>
                <c:ext xmlns:c15="http://schemas.microsoft.com/office/drawing/2012/chart" uri="{CE6537A1-D6FC-4f65-9D91-7224C49458BB}"/>
                <c:ext xmlns:c16="http://schemas.microsoft.com/office/drawing/2014/chart" uri="{C3380CC4-5D6E-409C-BE32-E72D297353CC}">
                  <c16:uniqueId val="{0000000A-230A-4C54-9CF3-95AE58E3A011}"/>
                </c:ext>
              </c:extLst>
            </c:dLbl>
            <c:dLbl>
              <c:idx val="12"/>
              <c:layout>
                <c:manualLayout>
                  <c:x val="-5.4078009259259312E-2"/>
                  <c:y val="-5.29166666666666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7-230A-4C54-9CF3-95AE58E3A011}"/>
                </c:ext>
              </c:extLst>
            </c:dLbl>
            <c:dLbl>
              <c:idx val="13"/>
              <c:delete val="1"/>
              <c:extLst>
                <c:ext xmlns:c15="http://schemas.microsoft.com/office/drawing/2012/chart" uri="{CE6537A1-D6FC-4f65-9D91-7224C49458BB}"/>
                <c:ext xmlns:c16="http://schemas.microsoft.com/office/drawing/2014/chart" uri="{C3380CC4-5D6E-409C-BE32-E72D297353CC}">
                  <c16:uniqueId val="{0000000B-230A-4C54-9CF3-95AE58E3A011}"/>
                </c:ext>
              </c:extLst>
            </c:dLbl>
            <c:dLbl>
              <c:idx val="14"/>
              <c:delete val="1"/>
              <c:extLst>
                <c:ext xmlns:c15="http://schemas.microsoft.com/office/drawing/2012/chart" uri="{CE6537A1-D6FC-4f65-9D91-7224C49458BB}"/>
                <c:ext xmlns:c16="http://schemas.microsoft.com/office/drawing/2014/chart" uri="{C3380CC4-5D6E-409C-BE32-E72D297353CC}">
                  <c16:uniqueId val="{0000000C-230A-4C54-9CF3-95AE58E3A011}"/>
                </c:ext>
              </c:extLst>
            </c:dLbl>
            <c:dLbl>
              <c:idx val="15"/>
              <c:delete val="1"/>
              <c:extLst>
                <c:ext xmlns:c15="http://schemas.microsoft.com/office/drawing/2012/chart" uri="{CE6537A1-D6FC-4f65-9D91-7224C49458BB}"/>
                <c:ext xmlns:c16="http://schemas.microsoft.com/office/drawing/2014/chart" uri="{C3380CC4-5D6E-409C-BE32-E72D297353CC}">
                  <c16:uniqueId val="{0000000D-230A-4C54-9CF3-95AE58E3A011}"/>
                </c:ext>
              </c:extLst>
            </c:dLbl>
            <c:dLbl>
              <c:idx val="16"/>
              <c:delete val="1"/>
              <c:extLst>
                <c:ext xmlns:c15="http://schemas.microsoft.com/office/drawing/2012/chart" uri="{CE6537A1-D6FC-4f65-9D91-7224C49458BB}"/>
                <c:ext xmlns:c16="http://schemas.microsoft.com/office/drawing/2014/chart" uri="{C3380CC4-5D6E-409C-BE32-E72D297353CC}">
                  <c16:uniqueId val="{0000000E-230A-4C54-9CF3-95AE58E3A011}"/>
                </c:ext>
              </c:extLst>
            </c:dLbl>
            <c:dLbl>
              <c:idx val="17"/>
              <c:delete val="1"/>
              <c:extLst>
                <c:ext xmlns:c15="http://schemas.microsoft.com/office/drawing/2012/chart" uri="{CE6537A1-D6FC-4f65-9D91-7224C49458BB}"/>
                <c:ext xmlns:c16="http://schemas.microsoft.com/office/drawing/2014/chart" uri="{C3380CC4-5D6E-409C-BE32-E72D297353CC}">
                  <c16:uniqueId val="{0000000F-230A-4C54-9CF3-95AE58E3A011}"/>
                </c:ext>
              </c:extLst>
            </c:dLbl>
            <c:dLbl>
              <c:idx val="18"/>
              <c:delete val="1"/>
              <c:extLst>
                <c:ext xmlns:c15="http://schemas.microsoft.com/office/drawing/2012/chart" uri="{CE6537A1-D6FC-4f65-9D91-7224C49458BB}"/>
                <c:ext xmlns:c16="http://schemas.microsoft.com/office/drawing/2014/chart" uri="{C3380CC4-5D6E-409C-BE32-E72D297353CC}">
                  <c16:uniqueId val="{00000010-230A-4C54-9CF3-95AE58E3A011}"/>
                </c:ext>
              </c:extLst>
            </c:dLbl>
            <c:dLbl>
              <c:idx val="19"/>
              <c:delete val="1"/>
              <c:extLst>
                <c:ext xmlns:c15="http://schemas.microsoft.com/office/drawing/2012/chart" uri="{CE6537A1-D6FC-4f65-9D91-7224C49458BB}"/>
                <c:ext xmlns:c16="http://schemas.microsoft.com/office/drawing/2014/chart" uri="{C3380CC4-5D6E-409C-BE32-E72D297353CC}">
                  <c16:uniqueId val="{00000011-230A-4C54-9CF3-95AE58E3A011}"/>
                </c:ext>
              </c:extLst>
            </c:dLbl>
            <c:dLbl>
              <c:idx val="20"/>
              <c:delete val="1"/>
              <c:extLst>
                <c:ext xmlns:c15="http://schemas.microsoft.com/office/drawing/2012/chart" uri="{CE6537A1-D6FC-4f65-9D91-7224C49458BB}"/>
                <c:ext xmlns:c16="http://schemas.microsoft.com/office/drawing/2014/chart" uri="{C3380CC4-5D6E-409C-BE32-E72D297353CC}">
                  <c16:uniqueId val="{00000012-230A-4C54-9CF3-95AE58E3A011}"/>
                </c:ext>
              </c:extLst>
            </c:dLbl>
            <c:dLbl>
              <c:idx val="21"/>
              <c:delete val="1"/>
              <c:extLst>
                <c:ext xmlns:c15="http://schemas.microsoft.com/office/drawing/2012/chart" uri="{CE6537A1-D6FC-4f65-9D91-7224C49458BB}"/>
                <c:ext xmlns:c16="http://schemas.microsoft.com/office/drawing/2014/chart" uri="{C3380CC4-5D6E-409C-BE32-E72D297353CC}">
                  <c16:uniqueId val="{00000013-230A-4C54-9CF3-95AE58E3A011}"/>
                </c:ext>
              </c:extLst>
            </c:dLbl>
            <c:dLbl>
              <c:idx val="22"/>
              <c:delete val="1"/>
              <c:extLst>
                <c:ext xmlns:c15="http://schemas.microsoft.com/office/drawing/2012/chart" uri="{CE6537A1-D6FC-4f65-9D91-7224C49458BB}"/>
                <c:ext xmlns:c16="http://schemas.microsoft.com/office/drawing/2014/chart" uri="{C3380CC4-5D6E-409C-BE32-E72D297353CC}">
                  <c16:uniqueId val="{00000014-230A-4C54-9CF3-95AE58E3A011}"/>
                </c:ext>
              </c:extLst>
            </c:dLbl>
            <c:dLbl>
              <c:idx val="23"/>
              <c:delete val="1"/>
              <c:extLst>
                <c:ext xmlns:c15="http://schemas.microsoft.com/office/drawing/2012/chart" uri="{CE6537A1-D6FC-4f65-9D91-7224C49458BB}"/>
                <c:ext xmlns:c16="http://schemas.microsoft.com/office/drawing/2014/chart" uri="{C3380CC4-5D6E-409C-BE32-E72D297353CC}">
                  <c16:uniqueId val="{00000015-230A-4C54-9CF3-95AE58E3A011}"/>
                </c:ext>
              </c:extLst>
            </c:dLbl>
            <c:dLbl>
              <c:idx val="24"/>
              <c:layout>
                <c:manualLayout>
                  <c:x val="0"/>
                  <c:y val="-5.29166666666667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30A-4C54-9CF3-95AE58E3A011}"/>
                </c:ext>
              </c:extLst>
            </c:dLbl>
            <c:numFmt formatCode="#,##0.0" sourceLinked="0"/>
            <c:spPr>
              <a:solidFill>
                <a:schemeClr val="accent3">
                  <a:lumMod val="50000"/>
                </a:schemeClr>
              </a:solidFill>
            </c:spPr>
            <c:txPr>
              <a:bodyPr wrap="square" lIns="38100" tIns="19050" rIns="38100" bIns="19050" anchor="ctr">
                <a:spAutoFit/>
              </a:bodyPr>
              <a:lstStyle/>
              <a:p>
                <a:pPr>
                  <a:defRPr sz="1000" b="0" i="0" u="none" strike="noStrike" baseline="0">
                    <a:solidFill>
                      <a:srgbClr val="FFFFFF"/>
                    </a:solidFill>
                    <a:latin typeface="Philosopher" panose="02000503000000020004" pitchFamily="2" charset="0"/>
                    <a:ea typeface="Calibri"/>
                    <a:cs typeface="Calibri"/>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Données!$C$59:$AA$59</c:f>
              <c:strCache>
                <c:ptCount val="25"/>
                <c:pt idx="0">
                  <c:v>Février 2023</c:v>
                </c:pt>
                <c:pt idx="1">
                  <c:v>Mars     2023</c:v>
                </c:pt>
                <c:pt idx="2">
                  <c:v>Avril          2023</c:v>
                </c:pt>
                <c:pt idx="3">
                  <c:v>Mai        2023</c:v>
                </c:pt>
                <c:pt idx="4">
                  <c:v>Juin          2023</c:v>
                </c:pt>
                <c:pt idx="5">
                  <c:v>Juillet     2023</c:v>
                </c:pt>
                <c:pt idx="6">
                  <c:v>Août     2023</c:v>
                </c:pt>
                <c:pt idx="7">
                  <c:v>Septembre 2023</c:v>
                </c:pt>
                <c:pt idx="8">
                  <c:v>Octobre 2023</c:v>
                </c:pt>
                <c:pt idx="9">
                  <c:v>Novembre 2023</c:v>
                </c:pt>
                <c:pt idx="10">
                  <c:v>Décembre 2023</c:v>
                </c:pt>
                <c:pt idx="11">
                  <c:v>Janvier 2024</c:v>
                </c:pt>
                <c:pt idx="12">
                  <c:v>Février 2024</c:v>
                </c:pt>
                <c:pt idx="13">
                  <c:v>Mars     2024</c:v>
                </c:pt>
                <c:pt idx="14">
                  <c:v>Avril          2024</c:v>
                </c:pt>
                <c:pt idx="15">
                  <c:v>Mai        2024</c:v>
                </c:pt>
                <c:pt idx="16">
                  <c:v>Juin          2024</c:v>
                </c:pt>
                <c:pt idx="17">
                  <c:v>Juillet     2024</c:v>
                </c:pt>
                <c:pt idx="18">
                  <c:v>Août     2024</c:v>
                </c:pt>
                <c:pt idx="19">
                  <c:v>Septembre 2024</c:v>
                </c:pt>
                <c:pt idx="20">
                  <c:v>Octobre 2024</c:v>
                </c:pt>
                <c:pt idx="21">
                  <c:v>Novembre 2024</c:v>
                </c:pt>
                <c:pt idx="22">
                  <c:v>Décembre 2024</c:v>
                </c:pt>
                <c:pt idx="23">
                  <c:v>Janvier 2025</c:v>
                </c:pt>
                <c:pt idx="24">
                  <c:v>Février 2025</c:v>
                </c:pt>
              </c:strCache>
            </c:strRef>
          </c:cat>
          <c:val>
            <c:numRef>
              <c:f>Données!$C$63:$AA$63</c:f>
              <c:numCache>
                <c:formatCode>#,##0</c:formatCode>
                <c:ptCount val="25"/>
                <c:pt idx="0">
                  <c:v>28175555.461333334</c:v>
                </c:pt>
                <c:pt idx="1">
                  <c:v>28959240.784999996</c:v>
                </c:pt>
                <c:pt idx="2">
                  <c:v>25281924.158999998</c:v>
                </c:pt>
                <c:pt idx="3">
                  <c:v>30213444.188999996</c:v>
                </c:pt>
                <c:pt idx="4">
                  <c:v>27559499.759000003</c:v>
                </c:pt>
                <c:pt idx="5">
                  <c:v>25689023.324999999</c:v>
                </c:pt>
                <c:pt idx="6">
                  <c:v>25633098.906666666</c:v>
                </c:pt>
                <c:pt idx="7">
                  <c:v>26514191.869333331</c:v>
                </c:pt>
                <c:pt idx="8">
                  <c:v>27471226.416666664</c:v>
                </c:pt>
                <c:pt idx="9">
                  <c:v>25465368.604333334</c:v>
                </c:pt>
                <c:pt idx="10">
                  <c:v>24260753.125333335</c:v>
                </c:pt>
                <c:pt idx="11">
                  <c:v>24353725.223333333</c:v>
                </c:pt>
                <c:pt idx="12">
                  <c:v>22893755.744333334</c:v>
                </c:pt>
                <c:pt idx="13">
                  <c:v>20411942.649999999</c:v>
                </c:pt>
                <c:pt idx="14">
                  <c:v>21345385.009</c:v>
                </c:pt>
                <c:pt idx="15">
                  <c:v>24172007.686000001</c:v>
                </c:pt>
                <c:pt idx="16">
                  <c:v>21387508.605333332</c:v>
                </c:pt>
                <c:pt idx="17">
                  <c:v>21590098.386222221</c:v>
                </c:pt>
                <c:pt idx="18">
                  <c:v>19930439.676333334</c:v>
                </c:pt>
                <c:pt idx="19">
                  <c:v>21786425.062333334</c:v>
                </c:pt>
                <c:pt idx="20">
                  <c:v>22350194.422666665</c:v>
                </c:pt>
                <c:pt idx="21">
                  <c:v>20538228.429333333</c:v>
                </c:pt>
                <c:pt idx="22">
                  <c:v>19552500.307333332</c:v>
                </c:pt>
                <c:pt idx="23">
                  <c:v>19783190.897</c:v>
                </c:pt>
                <c:pt idx="24">
                  <c:v>17763059.105000004</c:v>
                </c:pt>
              </c:numCache>
            </c:numRef>
          </c:val>
          <c:smooth val="0"/>
          <c:extLst>
            <c:ext xmlns:c16="http://schemas.microsoft.com/office/drawing/2014/chart" uri="{C3380CC4-5D6E-409C-BE32-E72D297353CC}">
              <c16:uniqueId val="{00000017-230A-4C54-9CF3-95AE58E3A011}"/>
            </c:ext>
          </c:extLst>
        </c:ser>
        <c:ser>
          <c:idx val="1"/>
          <c:order val="1"/>
          <c:tx>
            <c:v>Trafic On-net</c:v>
          </c:tx>
          <c:spPr>
            <a:ln w="38100">
              <a:solidFill>
                <a:srgbClr val="FFFF00"/>
              </a:solidFill>
            </a:ln>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18-230A-4C54-9CF3-95AE58E3A011}"/>
                </c:ext>
              </c:extLst>
            </c:dLbl>
            <c:dLbl>
              <c:idx val="2"/>
              <c:delete val="1"/>
              <c:extLst>
                <c:ext xmlns:c15="http://schemas.microsoft.com/office/drawing/2012/chart" uri="{CE6537A1-D6FC-4f65-9D91-7224C49458BB}"/>
                <c:ext xmlns:c16="http://schemas.microsoft.com/office/drawing/2014/chart" uri="{C3380CC4-5D6E-409C-BE32-E72D297353CC}">
                  <c16:uniqueId val="{00000019-230A-4C54-9CF3-95AE58E3A011}"/>
                </c:ext>
              </c:extLst>
            </c:dLbl>
            <c:dLbl>
              <c:idx val="3"/>
              <c:delete val="1"/>
              <c:extLst>
                <c:ext xmlns:c15="http://schemas.microsoft.com/office/drawing/2012/chart" uri="{CE6537A1-D6FC-4f65-9D91-7224C49458BB}"/>
                <c:ext xmlns:c16="http://schemas.microsoft.com/office/drawing/2014/chart" uri="{C3380CC4-5D6E-409C-BE32-E72D297353CC}">
                  <c16:uniqueId val="{0000001A-230A-4C54-9CF3-95AE58E3A011}"/>
                </c:ext>
              </c:extLst>
            </c:dLbl>
            <c:dLbl>
              <c:idx val="4"/>
              <c:delete val="1"/>
              <c:extLst>
                <c:ext xmlns:c15="http://schemas.microsoft.com/office/drawing/2012/chart" uri="{CE6537A1-D6FC-4f65-9D91-7224C49458BB}"/>
                <c:ext xmlns:c16="http://schemas.microsoft.com/office/drawing/2014/chart" uri="{C3380CC4-5D6E-409C-BE32-E72D297353CC}">
                  <c16:uniqueId val="{0000001B-230A-4C54-9CF3-95AE58E3A011}"/>
                </c:ext>
              </c:extLst>
            </c:dLbl>
            <c:dLbl>
              <c:idx val="5"/>
              <c:delete val="1"/>
              <c:extLst>
                <c:ext xmlns:c15="http://schemas.microsoft.com/office/drawing/2012/chart" uri="{CE6537A1-D6FC-4f65-9D91-7224C49458BB}"/>
                <c:ext xmlns:c16="http://schemas.microsoft.com/office/drawing/2014/chart" uri="{C3380CC4-5D6E-409C-BE32-E72D297353CC}">
                  <c16:uniqueId val="{0000001C-230A-4C54-9CF3-95AE58E3A011}"/>
                </c:ext>
              </c:extLst>
            </c:dLbl>
            <c:dLbl>
              <c:idx val="6"/>
              <c:delete val="1"/>
              <c:extLst>
                <c:ext xmlns:c15="http://schemas.microsoft.com/office/drawing/2012/chart" uri="{CE6537A1-D6FC-4f65-9D91-7224C49458BB}"/>
                <c:ext xmlns:c16="http://schemas.microsoft.com/office/drawing/2014/chart" uri="{C3380CC4-5D6E-409C-BE32-E72D297353CC}">
                  <c16:uniqueId val="{0000001D-230A-4C54-9CF3-95AE58E3A011}"/>
                </c:ext>
              </c:extLst>
            </c:dLbl>
            <c:dLbl>
              <c:idx val="7"/>
              <c:delete val="1"/>
              <c:extLst>
                <c:ext xmlns:c15="http://schemas.microsoft.com/office/drawing/2012/chart" uri="{CE6537A1-D6FC-4f65-9D91-7224C49458BB}"/>
                <c:ext xmlns:c16="http://schemas.microsoft.com/office/drawing/2014/chart" uri="{C3380CC4-5D6E-409C-BE32-E72D297353CC}">
                  <c16:uniqueId val="{0000001E-230A-4C54-9CF3-95AE58E3A011}"/>
                </c:ext>
              </c:extLst>
            </c:dLbl>
            <c:dLbl>
              <c:idx val="8"/>
              <c:delete val="1"/>
              <c:extLst>
                <c:ext xmlns:c15="http://schemas.microsoft.com/office/drawing/2012/chart" uri="{CE6537A1-D6FC-4f65-9D91-7224C49458BB}"/>
                <c:ext xmlns:c16="http://schemas.microsoft.com/office/drawing/2014/chart" uri="{C3380CC4-5D6E-409C-BE32-E72D297353CC}">
                  <c16:uniqueId val="{0000001F-230A-4C54-9CF3-95AE58E3A011}"/>
                </c:ext>
              </c:extLst>
            </c:dLbl>
            <c:dLbl>
              <c:idx val="9"/>
              <c:delete val="1"/>
              <c:extLst>
                <c:ext xmlns:c15="http://schemas.microsoft.com/office/drawing/2012/chart" uri="{CE6537A1-D6FC-4f65-9D91-7224C49458BB}"/>
                <c:ext xmlns:c16="http://schemas.microsoft.com/office/drawing/2014/chart" uri="{C3380CC4-5D6E-409C-BE32-E72D297353CC}">
                  <c16:uniqueId val="{00000020-230A-4C54-9CF3-95AE58E3A011}"/>
                </c:ext>
              </c:extLst>
            </c:dLbl>
            <c:dLbl>
              <c:idx val="10"/>
              <c:delete val="1"/>
              <c:extLst>
                <c:ext xmlns:c15="http://schemas.microsoft.com/office/drawing/2012/chart" uri="{CE6537A1-D6FC-4f65-9D91-7224C49458BB}"/>
                <c:ext xmlns:c16="http://schemas.microsoft.com/office/drawing/2014/chart" uri="{C3380CC4-5D6E-409C-BE32-E72D297353CC}">
                  <c16:uniqueId val="{00000021-230A-4C54-9CF3-95AE58E3A011}"/>
                </c:ext>
              </c:extLst>
            </c:dLbl>
            <c:dLbl>
              <c:idx val="11"/>
              <c:delete val="1"/>
              <c:extLst>
                <c:ext xmlns:c15="http://schemas.microsoft.com/office/drawing/2012/chart" uri="{CE6537A1-D6FC-4f65-9D91-7224C49458BB}"/>
                <c:ext xmlns:c16="http://schemas.microsoft.com/office/drawing/2014/chart" uri="{C3380CC4-5D6E-409C-BE32-E72D297353CC}">
                  <c16:uniqueId val="{00000022-230A-4C54-9CF3-95AE58E3A011}"/>
                </c:ext>
              </c:extLst>
            </c:dLbl>
            <c:dLbl>
              <c:idx val="13"/>
              <c:delete val="1"/>
              <c:extLst>
                <c:ext xmlns:c15="http://schemas.microsoft.com/office/drawing/2012/chart" uri="{CE6537A1-D6FC-4f65-9D91-7224C49458BB}"/>
                <c:ext xmlns:c16="http://schemas.microsoft.com/office/drawing/2014/chart" uri="{C3380CC4-5D6E-409C-BE32-E72D297353CC}">
                  <c16:uniqueId val="{00000023-230A-4C54-9CF3-95AE58E3A011}"/>
                </c:ext>
              </c:extLst>
            </c:dLbl>
            <c:dLbl>
              <c:idx val="14"/>
              <c:delete val="1"/>
              <c:extLst>
                <c:ext xmlns:c15="http://schemas.microsoft.com/office/drawing/2012/chart" uri="{CE6537A1-D6FC-4f65-9D91-7224C49458BB}"/>
                <c:ext xmlns:c16="http://schemas.microsoft.com/office/drawing/2014/chart" uri="{C3380CC4-5D6E-409C-BE32-E72D297353CC}">
                  <c16:uniqueId val="{00000024-230A-4C54-9CF3-95AE58E3A011}"/>
                </c:ext>
              </c:extLst>
            </c:dLbl>
            <c:dLbl>
              <c:idx val="15"/>
              <c:delete val="1"/>
              <c:extLst>
                <c:ext xmlns:c15="http://schemas.microsoft.com/office/drawing/2012/chart" uri="{CE6537A1-D6FC-4f65-9D91-7224C49458BB}"/>
                <c:ext xmlns:c16="http://schemas.microsoft.com/office/drawing/2014/chart" uri="{C3380CC4-5D6E-409C-BE32-E72D297353CC}">
                  <c16:uniqueId val="{00000025-230A-4C54-9CF3-95AE58E3A011}"/>
                </c:ext>
              </c:extLst>
            </c:dLbl>
            <c:dLbl>
              <c:idx val="16"/>
              <c:delete val="1"/>
              <c:extLst>
                <c:ext xmlns:c15="http://schemas.microsoft.com/office/drawing/2012/chart" uri="{CE6537A1-D6FC-4f65-9D91-7224C49458BB}"/>
                <c:ext xmlns:c16="http://schemas.microsoft.com/office/drawing/2014/chart" uri="{C3380CC4-5D6E-409C-BE32-E72D297353CC}">
                  <c16:uniqueId val="{00000026-230A-4C54-9CF3-95AE58E3A011}"/>
                </c:ext>
              </c:extLst>
            </c:dLbl>
            <c:dLbl>
              <c:idx val="17"/>
              <c:delete val="1"/>
              <c:extLst>
                <c:ext xmlns:c15="http://schemas.microsoft.com/office/drawing/2012/chart" uri="{CE6537A1-D6FC-4f65-9D91-7224C49458BB}"/>
                <c:ext xmlns:c16="http://schemas.microsoft.com/office/drawing/2014/chart" uri="{C3380CC4-5D6E-409C-BE32-E72D297353CC}">
                  <c16:uniqueId val="{00000027-230A-4C54-9CF3-95AE58E3A011}"/>
                </c:ext>
              </c:extLst>
            </c:dLbl>
            <c:dLbl>
              <c:idx val="18"/>
              <c:delete val="1"/>
              <c:extLst>
                <c:ext xmlns:c15="http://schemas.microsoft.com/office/drawing/2012/chart" uri="{CE6537A1-D6FC-4f65-9D91-7224C49458BB}"/>
                <c:ext xmlns:c16="http://schemas.microsoft.com/office/drawing/2014/chart" uri="{C3380CC4-5D6E-409C-BE32-E72D297353CC}">
                  <c16:uniqueId val="{00000028-230A-4C54-9CF3-95AE58E3A011}"/>
                </c:ext>
              </c:extLst>
            </c:dLbl>
            <c:dLbl>
              <c:idx val="19"/>
              <c:delete val="1"/>
              <c:extLst>
                <c:ext xmlns:c15="http://schemas.microsoft.com/office/drawing/2012/chart" uri="{CE6537A1-D6FC-4f65-9D91-7224C49458BB}"/>
                <c:ext xmlns:c16="http://schemas.microsoft.com/office/drawing/2014/chart" uri="{C3380CC4-5D6E-409C-BE32-E72D297353CC}">
                  <c16:uniqueId val="{00000029-230A-4C54-9CF3-95AE58E3A011}"/>
                </c:ext>
              </c:extLst>
            </c:dLbl>
            <c:dLbl>
              <c:idx val="20"/>
              <c:delete val="1"/>
              <c:extLst>
                <c:ext xmlns:c15="http://schemas.microsoft.com/office/drawing/2012/chart" uri="{CE6537A1-D6FC-4f65-9D91-7224C49458BB}"/>
                <c:ext xmlns:c16="http://schemas.microsoft.com/office/drawing/2014/chart" uri="{C3380CC4-5D6E-409C-BE32-E72D297353CC}">
                  <c16:uniqueId val="{0000002A-230A-4C54-9CF3-95AE58E3A011}"/>
                </c:ext>
              </c:extLst>
            </c:dLbl>
            <c:dLbl>
              <c:idx val="21"/>
              <c:delete val="1"/>
              <c:extLst>
                <c:ext xmlns:c15="http://schemas.microsoft.com/office/drawing/2012/chart" uri="{CE6537A1-D6FC-4f65-9D91-7224C49458BB}"/>
                <c:ext xmlns:c16="http://schemas.microsoft.com/office/drawing/2014/chart" uri="{C3380CC4-5D6E-409C-BE32-E72D297353CC}">
                  <c16:uniqueId val="{0000002B-230A-4C54-9CF3-95AE58E3A011}"/>
                </c:ext>
              </c:extLst>
            </c:dLbl>
            <c:dLbl>
              <c:idx val="22"/>
              <c:delete val="1"/>
              <c:extLst>
                <c:ext xmlns:c15="http://schemas.microsoft.com/office/drawing/2012/chart" uri="{CE6537A1-D6FC-4f65-9D91-7224C49458BB}"/>
                <c:ext xmlns:c16="http://schemas.microsoft.com/office/drawing/2014/chart" uri="{C3380CC4-5D6E-409C-BE32-E72D297353CC}">
                  <c16:uniqueId val="{0000002C-230A-4C54-9CF3-95AE58E3A011}"/>
                </c:ext>
              </c:extLst>
            </c:dLbl>
            <c:dLbl>
              <c:idx val="23"/>
              <c:delete val="1"/>
              <c:extLst>
                <c:ext xmlns:c15="http://schemas.microsoft.com/office/drawing/2012/chart" uri="{CE6537A1-D6FC-4f65-9D91-7224C49458BB}"/>
                <c:ext xmlns:c16="http://schemas.microsoft.com/office/drawing/2014/chart" uri="{C3380CC4-5D6E-409C-BE32-E72D297353CC}">
                  <c16:uniqueId val="{0000002D-230A-4C54-9CF3-95AE58E3A011}"/>
                </c:ext>
              </c:extLst>
            </c:dLbl>
            <c:numFmt formatCode="#,##0.0" sourceLinked="0"/>
            <c:spPr>
              <a:solidFill>
                <a:srgbClr val="FFFF00"/>
              </a:solidFill>
            </c:spPr>
            <c:txPr>
              <a:bodyPr wrap="square" lIns="38100" tIns="19050" rIns="38100" bIns="19050" anchor="ctr" anchorCtr="0">
                <a:spAutoFit/>
              </a:bodyPr>
              <a:lstStyle/>
              <a:p>
                <a:pPr algn="ctr">
                  <a:defRPr lang="en-US" sz="1000" b="0" i="0" u="none" strike="noStrike" kern="1200" baseline="0">
                    <a:solidFill>
                      <a:schemeClr val="tx1">
                        <a:lumMod val="90000"/>
                        <a:lumOff val="10000"/>
                      </a:schemeClr>
                    </a:solidFill>
                    <a:latin typeface="Philosopher" panose="02000503000000020004" pitchFamily="2" charset="0"/>
                    <a:ea typeface="Calibri"/>
                    <a:cs typeface="Calibri"/>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Données!$C$59:$AA$59</c:f>
              <c:strCache>
                <c:ptCount val="25"/>
                <c:pt idx="0">
                  <c:v>Février 2023</c:v>
                </c:pt>
                <c:pt idx="1">
                  <c:v>Mars     2023</c:v>
                </c:pt>
                <c:pt idx="2">
                  <c:v>Avril          2023</c:v>
                </c:pt>
                <c:pt idx="3">
                  <c:v>Mai        2023</c:v>
                </c:pt>
                <c:pt idx="4">
                  <c:v>Juin          2023</c:v>
                </c:pt>
                <c:pt idx="5">
                  <c:v>Juillet     2023</c:v>
                </c:pt>
                <c:pt idx="6">
                  <c:v>Août     2023</c:v>
                </c:pt>
                <c:pt idx="7">
                  <c:v>Septembre 2023</c:v>
                </c:pt>
                <c:pt idx="8">
                  <c:v>Octobre 2023</c:v>
                </c:pt>
                <c:pt idx="9">
                  <c:v>Novembre 2023</c:v>
                </c:pt>
                <c:pt idx="10">
                  <c:v>Décembre 2023</c:v>
                </c:pt>
                <c:pt idx="11">
                  <c:v>Janvier 2024</c:v>
                </c:pt>
                <c:pt idx="12">
                  <c:v>Février 2024</c:v>
                </c:pt>
                <c:pt idx="13">
                  <c:v>Mars     2024</c:v>
                </c:pt>
                <c:pt idx="14">
                  <c:v>Avril          2024</c:v>
                </c:pt>
                <c:pt idx="15">
                  <c:v>Mai        2024</c:v>
                </c:pt>
                <c:pt idx="16">
                  <c:v>Juin          2024</c:v>
                </c:pt>
                <c:pt idx="17">
                  <c:v>Juillet     2024</c:v>
                </c:pt>
                <c:pt idx="18">
                  <c:v>Août     2024</c:v>
                </c:pt>
                <c:pt idx="19">
                  <c:v>Septembre 2024</c:v>
                </c:pt>
                <c:pt idx="20">
                  <c:v>Octobre 2024</c:v>
                </c:pt>
                <c:pt idx="21">
                  <c:v>Novembre 2024</c:v>
                </c:pt>
                <c:pt idx="22">
                  <c:v>Décembre 2024</c:v>
                </c:pt>
                <c:pt idx="23">
                  <c:v>Janvier 2025</c:v>
                </c:pt>
                <c:pt idx="24">
                  <c:v>Février 2025</c:v>
                </c:pt>
              </c:strCache>
            </c:strRef>
          </c:cat>
          <c:val>
            <c:numRef>
              <c:f>Données!$C$43:$AA$43</c:f>
              <c:numCache>
                <c:formatCode>#,##0</c:formatCode>
                <c:ptCount val="25"/>
                <c:pt idx="0">
                  <c:v>6679810.7663333295</c:v>
                </c:pt>
                <c:pt idx="1">
                  <c:v>6711813.7366666654</c:v>
                </c:pt>
                <c:pt idx="2">
                  <c:v>6270679.7199999979</c:v>
                </c:pt>
                <c:pt idx="3">
                  <c:v>6401230.310333333</c:v>
                </c:pt>
                <c:pt idx="4">
                  <c:v>5986791.2773333322</c:v>
                </c:pt>
                <c:pt idx="5">
                  <c:v>5626897.4876666665</c:v>
                </c:pt>
                <c:pt idx="6">
                  <c:v>5611508.1759999981</c:v>
                </c:pt>
                <c:pt idx="7">
                  <c:v>5603206.2446666658</c:v>
                </c:pt>
                <c:pt idx="8">
                  <c:v>5852705.1090000002</c:v>
                </c:pt>
                <c:pt idx="9">
                  <c:v>5233320.503333332</c:v>
                </c:pt>
                <c:pt idx="10">
                  <c:v>4748724.0680000009</c:v>
                </c:pt>
                <c:pt idx="11">
                  <c:v>4911288.7546666656</c:v>
                </c:pt>
                <c:pt idx="12">
                  <c:v>4591641.4063333329</c:v>
                </c:pt>
                <c:pt idx="13">
                  <c:v>4170560.743999999</c:v>
                </c:pt>
                <c:pt idx="14">
                  <c:v>4294265.3453333341</c:v>
                </c:pt>
                <c:pt idx="15">
                  <c:v>4695505.5839999998</c:v>
                </c:pt>
                <c:pt idx="16">
                  <c:v>4119263.0066666664</c:v>
                </c:pt>
                <c:pt idx="17">
                  <c:v>4225283.1949999984</c:v>
                </c:pt>
                <c:pt idx="18">
                  <c:v>3897057.4040000001</c:v>
                </c:pt>
                <c:pt idx="19">
                  <c:v>4196214.973666667</c:v>
                </c:pt>
                <c:pt idx="20">
                  <c:v>4401945.8329999996</c:v>
                </c:pt>
                <c:pt idx="21">
                  <c:v>4117457.5026666671</c:v>
                </c:pt>
                <c:pt idx="22">
                  <c:v>3894340.2060000002</c:v>
                </c:pt>
                <c:pt idx="23">
                  <c:v>3929073.7283333344</c:v>
                </c:pt>
                <c:pt idx="24">
                  <c:v>3541738.6379999998</c:v>
                </c:pt>
              </c:numCache>
            </c:numRef>
          </c:val>
          <c:smooth val="0"/>
          <c:extLst>
            <c:ext xmlns:c16="http://schemas.microsoft.com/office/drawing/2014/chart" uri="{C3380CC4-5D6E-409C-BE32-E72D297353CC}">
              <c16:uniqueId val="{0000002E-230A-4C54-9CF3-95AE58E3A011}"/>
            </c:ext>
          </c:extLst>
        </c:ser>
        <c:ser>
          <c:idx val="2"/>
          <c:order val="2"/>
          <c:tx>
            <c:v>Trafic Off-net</c:v>
          </c:tx>
          <c:spPr>
            <a:ln w="38100">
              <a:solidFill>
                <a:srgbClr val="7030A0"/>
              </a:solidFill>
            </a:ln>
          </c:spPr>
          <c:marker>
            <c:symbol val="none"/>
          </c:marker>
          <c:dLbls>
            <c:dLbl>
              <c:idx val="0"/>
              <c:numFmt formatCode="#,##0.0" sourceLinked="0"/>
              <c:spPr>
                <a:solidFill>
                  <a:srgbClr val="7030A0"/>
                </a:solidFill>
              </c:spPr>
              <c:txPr>
                <a:bodyPr anchorCtr="0"/>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2F-230A-4C54-9CF3-95AE58E3A011}"/>
                </c:ext>
              </c:extLst>
            </c:dLbl>
            <c:dLbl>
              <c:idx val="1"/>
              <c:delete val="1"/>
              <c:extLst>
                <c:ext xmlns:c15="http://schemas.microsoft.com/office/drawing/2012/chart" uri="{CE6537A1-D6FC-4f65-9D91-7224C49458BB}"/>
                <c:ext xmlns:c16="http://schemas.microsoft.com/office/drawing/2014/chart" uri="{C3380CC4-5D6E-409C-BE32-E72D297353CC}">
                  <c16:uniqueId val="{00000030-230A-4C54-9CF3-95AE58E3A011}"/>
                </c:ext>
              </c:extLst>
            </c:dLbl>
            <c:dLbl>
              <c:idx val="2"/>
              <c:delete val="1"/>
              <c:extLst>
                <c:ext xmlns:c15="http://schemas.microsoft.com/office/drawing/2012/chart" uri="{CE6537A1-D6FC-4f65-9D91-7224C49458BB}"/>
                <c:ext xmlns:c16="http://schemas.microsoft.com/office/drawing/2014/chart" uri="{C3380CC4-5D6E-409C-BE32-E72D297353CC}">
                  <c16:uniqueId val="{00000031-230A-4C54-9CF3-95AE58E3A011}"/>
                </c:ext>
              </c:extLst>
            </c:dLbl>
            <c:dLbl>
              <c:idx val="3"/>
              <c:delete val="1"/>
              <c:extLst>
                <c:ext xmlns:c15="http://schemas.microsoft.com/office/drawing/2012/chart" uri="{CE6537A1-D6FC-4f65-9D91-7224C49458BB}"/>
                <c:ext xmlns:c16="http://schemas.microsoft.com/office/drawing/2014/chart" uri="{C3380CC4-5D6E-409C-BE32-E72D297353CC}">
                  <c16:uniqueId val="{00000032-230A-4C54-9CF3-95AE58E3A011}"/>
                </c:ext>
              </c:extLst>
            </c:dLbl>
            <c:dLbl>
              <c:idx val="4"/>
              <c:delete val="1"/>
              <c:extLst>
                <c:ext xmlns:c15="http://schemas.microsoft.com/office/drawing/2012/chart" uri="{CE6537A1-D6FC-4f65-9D91-7224C49458BB}"/>
                <c:ext xmlns:c16="http://schemas.microsoft.com/office/drawing/2014/chart" uri="{C3380CC4-5D6E-409C-BE32-E72D297353CC}">
                  <c16:uniqueId val="{00000033-230A-4C54-9CF3-95AE58E3A011}"/>
                </c:ext>
              </c:extLst>
            </c:dLbl>
            <c:dLbl>
              <c:idx val="5"/>
              <c:delete val="1"/>
              <c:extLst>
                <c:ext xmlns:c15="http://schemas.microsoft.com/office/drawing/2012/chart" uri="{CE6537A1-D6FC-4f65-9D91-7224C49458BB}"/>
                <c:ext xmlns:c16="http://schemas.microsoft.com/office/drawing/2014/chart" uri="{C3380CC4-5D6E-409C-BE32-E72D297353CC}">
                  <c16:uniqueId val="{00000034-230A-4C54-9CF3-95AE58E3A011}"/>
                </c:ext>
              </c:extLst>
            </c:dLbl>
            <c:dLbl>
              <c:idx val="6"/>
              <c:delete val="1"/>
              <c:extLst>
                <c:ext xmlns:c15="http://schemas.microsoft.com/office/drawing/2012/chart" uri="{CE6537A1-D6FC-4f65-9D91-7224C49458BB}"/>
                <c:ext xmlns:c16="http://schemas.microsoft.com/office/drawing/2014/chart" uri="{C3380CC4-5D6E-409C-BE32-E72D297353CC}">
                  <c16:uniqueId val="{00000035-230A-4C54-9CF3-95AE58E3A011}"/>
                </c:ext>
              </c:extLst>
            </c:dLbl>
            <c:dLbl>
              <c:idx val="7"/>
              <c:delete val="1"/>
              <c:extLst>
                <c:ext xmlns:c15="http://schemas.microsoft.com/office/drawing/2012/chart" uri="{CE6537A1-D6FC-4f65-9D91-7224C49458BB}"/>
                <c:ext xmlns:c16="http://schemas.microsoft.com/office/drawing/2014/chart" uri="{C3380CC4-5D6E-409C-BE32-E72D297353CC}">
                  <c16:uniqueId val="{00000036-230A-4C54-9CF3-95AE58E3A011}"/>
                </c:ext>
              </c:extLst>
            </c:dLbl>
            <c:dLbl>
              <c:idx val="8"/>
              <c:delete val="1"/>
              <c:extLst>
                <c:ext xmlns:c15="http://schemas.microsoft.com/office/drawing/2012/chart" uri="{CE6537A1-D6FC-4f65-9D91-7224C49458BB}"/>
                <c:ext xmlns:c16="http://schemas.microsoft.com/office/drawing/2014/chart" uri="{C3380CC4-5D6E-409C-BE32-E72D297353CC}">
                  <c16:uniqueId val="{00000037-230A-4C54-9CF3-95AE58E3A011}"/>
                </c:ext>
              </c:extLst>
            </c:dLbl>
            <c:dLbl>
              <c:idx val="9"/>
              <c:delete val="1"/>
              <c:extLst>
                <c:ext xmlns:c15="http://schemas.microsoft.com/office/drawing/2012/chart" uri="{CE6537A1-D6FC-4f65-9D91-7224C49458BB}"/>
                <c:ext xmlns:c16="http://schemas.microsoft.com/office/drawing/2014/chart" uri="{C3380CC4-5D6E-409C-BE32-E72D297353CC}">
                  <c16:uniqueId val="{00000038-230A-4C54-9CF3-95AE58E3A011}"/>
                </c:ext>
              </c:extLst>
            </c:dLbl>
            <c:dLbl>
              <c:idx val="10"/>
              <c:delete val="1"/>
              <c:extLst>
                <c:ext xmlns:c15="http://schemas.microsoft.com/office/drawing/2012/chart" uri="{CE6537A1-D6FC-4f65-9D91-7224C49458BB}"/>
                <c:ext xmlns:c16="http://schemas.microsoft.com/office/drawing/2014/chart" uri="{C3380CC4-5D6E-409C-BE32-E72D297353CC}">
                  <c16:uniqueId val="{00000039-230A-4C54-9CF3-95AE58E3A011}"/>
                </c:ext>
              </c:extLst>
            </c:dLbl>
            <c:dLbl>
              <c:idx val="11"/>
              <c:delete val="1"/>
              <c:extLst>
                <c:ext xmlns:c15="http://schemas.microsoft.com/office/drawing/2012/chart" uri="{CE6537A1-D6FC-4f65-9D91-7224C49458BB}"/>
                <c:ext xmlns:c16="http://schemas.microsoft.com/office/drawing/2014/chart" uri="{C3380CC4-5D6E-409C-BE32-E72D297353CC}">
                  <c16:uniqueId val="{0000003A-230A-4C54-9CF3-95AE58E3A011}"/>
                </c:ext>
              </c:extLst>
            </c:dLbl>
            <c:dLbl>
              <c:idx val="13"/>
              <c:delete val="1"/>
              <c:extLst>
                <c:ext xmlns:c15="http://schemas.microsoft.com/office/drawing/2012/chart" uri="{CE6537A1-D6FC-4f65-9D91-7224C49458BB}"/>
                <c:ext xmlns:c16="http://schemas.microsoft.com/office/drawing/2014/chart" uri="{C3380CC4-5D6E-409C-BE32-E72D297353CC}">
                  <c16:uniqueId val="{0000003B-230A-4C54-9CF3-95AE58E3A011}"/>
                </c:ext>
              </c:extLst>
            </c:dLbl>
            <c:dLbl>
              <c:idx val="14"/>
              <c:delete val="1"/>
              <c:extLst>
                <c:ext xmlns:c15="http://schemas.microsoft.com/office/drawing/2012/chart" uri="{CE6537A1-D6FC-4f65-9D91-7224C49458BB}"/>
                <c:ext xmlns:c16="http://schemas.microsoft.com/office/drawing/2014/chart" uri="{C3380CC4-5D6E-409C-BE32-E72D297353CC}">
                  <c16:uniqueId val="{0000003C-230A-4C54-9CF3-95AE58E3A011}"/>
                </c:ext>
              </c:extLst>
            </c:dLbl>
            <c:dLbl>
              <c:idx val="15"/>
              <c:delete val="1"/>
              <c:extLst>
                <c:ext xmlns:c15="http://schemas.microsoft.com/office/drawing/2012/chart" uri="{CE6537A1-D6FC-4f65-9D91-7224C49458BB}"/>
                <c:ext xmlns:c16="http://schemas.microsoft.com/office/drawing/2014/chart" uri="{C3380CC4-5D6E-409C-BE32-E72D297353CC}">
                  <c16:uniqueId val="{0000003D-230A-4C54-9CF3-95AE58E3A011}"/>
                </c:ext>
              </c:extLst>
            </c:dLbl>
            <c:dLbl>
              <c:idx val="16"/>
              <c:delete val="1"/>
              <c:extLst>
                <c:ext xmlns:c15="http://schemas.microsoft.com/office/drawing/2012/chart" uri="{CE6537A1-D6FC-4f65-9D91-7224C49458BB}"/>
                <c:ext xmlns:c16="http://schemas.microsoft.com/office/drawing/2014/chart" uri="{C3380CC4-5D6E-409C-BE32-E72D297353CC}">
                  <c16:uniqueId val="{0000003E-230A-4C54-9CF3-95AE58E3A011}"/>
                </c:ext>
              </c:extLst>
            </c:dLbl>
            <c:dLbl>
              <c:idx val="17"/>
              <c:delete val="1"/>
              <c:extLst>
                <c:ext xmlns:c15="http://schemas.microsoft.com/office/drawing/2012/chart" uri="{CE6537A1-D6FC-4f65-9D91-7224C49458BB}"/>
                <c:ext xmlns:c16="http://schemas.microsoft.com/office/drawing/2014/chart" uri="{C3380CC4-5D6E-409C-BE32-E72D297353CC}">
                  <c16:uniqueId val="{0000003F-230A-4C54-9CF3-95AE58E3A011}"/>
                </c:ext>
              </c:extLst>
            </c:dLbl>
            <c:dLbl>
              <c:idx val="18"/>
              <c:delete val="1"/>
              <c:extLst>
                <c:ext xmlns:c15="http://schemas.microsoft.com/office/drawing/2012/chart" uri="{CE6537A1-D6FC-4f65-9D91-7224C49458BB}"/>
                <c:ext xmlns:c16="http://schemas.microsoft.com/office/drawing/2014/chart" uri="{C3380CC4-5D6E-409C-BE32-E72D297353CC}">
                  <c16:uniqueId val="{00000040-230A-4C54-9CF3-95AE58E3A011}"/>
                </c:ext>
              </c:extLst>
            </c:dLbl>
            <c:dLbl>
              <c:idx val="19"/>
              <c:delete val="1"/>
              <c:extLst>
                <c:ext xmlns:c15="http://schemas.microsoft.com/office/drawing/2012/chart" uri="{CE6537A1-D6FC-4f65-9D91-7224C49458BB}"/>
                <c:ext xmlns:c16="http://schemas.microsoft.com/office/drawing/2014/chart" uri="{C3380CC4-5D6E-409C-BE32-E72D297353CC}">
                  <c16:uniqueId val="{00000041-230A-4C54-9CF3-95AE58E3A011}"/>
                </c:ext>
              </c:extLst>
            </c:dLbl>
            <c:dLbl>
              <c:idx val="20"/>
              <c:delete val="1"/>
              <c:extLst>
                <c:ext xmlns:c15="http://schemas.microsoft.com/office/drawing/2012/chart" uri="{CE6537A1-D6FC-4f65-9D91-7224C49458BB}"/>
                <c:ext xmlns:c16="http://schemas.microsoft.com/office/drawing/2014/chart" uri="{C3380CC4-5D6E-409C-BE32-E72D297353CC}">
                  <c16:uniqueId val="{00000042-230A-4C54-9CF3-95AE58E3A011}"/>
                </c:ext>
              </c:extLst>
            </c:dLbl>
            <c:dLbl>
              <c:idx val="21"/>
              <c:delete val="1"/>
              <c:extLst>
                <c:ext xmlns:c15="http://schemas.microsoft.com/office/drawing/2012/chart" uri="{CE6537A1-D6FC-4f65-9D91-7224C49458BB}"/>
                <c:ext xmlns:c16="http://schemas.microsoft.com/office/drawing/2014/chart" uri="{C3380CC4-5D6E-409C-BE32-E72D297353CC}">
                  <c16:uniqueId val="{00000043-230A-4C54-9CF3-95AE58E3A011}"/>
                </c:ext>
              </c:extLst>
            </c:dLbl>
            <c:dLbl>
              <c:idx val="22"/>
              <c:delete val="1"/>
              <c:extLst>
                <c:ext xmlns:c15="http://schemas.microsoft.com/office/drawing/2012/chart" uri="{CE6537A1-D6FC-4f65-9D91-7224C49458BB}"/>
                <c:ext xmlns:c16="http://schemas.microsoft.com/office/drawing/2014/chart" uri="{C3380CC4-5D6E-409C-BE32-E72D297353CC}">
                  <c16:uniqueId val="{00000044-230A-4C54-9CF3-95AE58E3A011}"/>
                </c:ext>
              </c:extLst>
            </c:dLbl>
            <c:dLbl>
              <c:idx val="23"/>
              <c:delete val="1"/>
              <c:extLst>
                <c:ext xmlns:c15="http://schemas.microsoft.com/office/drawing/2012/chart" uri="{CE6537A1-D6FC-4f65-9D91-7224C49458BB}"/>
                <c:ext xmlns:c16="http://schemas.microsoft.com/office/drawing/2014/chart" uri="{C3380CC4-5D6E-409C-BE32-E72D297353CC}">
                  <c16:uniqueId val="{00000045-230A-4C54-9CF3-95AE58E3A011}"/>
                </c:ext>
              </c:extLst>
            </c:dLbl>
            <c:dLbl>
              <c:idx val="24"/>
              <c:layout>
                <c:manualLayout>
                  <c:x val="-4.9074074074084858E-4"/>
                  <c:y val="8.81944444444444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AF2-4298-9FB3-1C77AD47F4E1}"/>
                </c:ext>
              </c:extLst>
            </c:dLbl>
            <c:numFmt formatCode="#,##0.0" sourceLinked="0"/>
            <c:spPr>
              <a:solidFill>
                <a:srgbClr val="7030A0"/>
              </a:solidFill>
            </c:spPr>
            <c:txPr>
              <a:bodyPr wrap="square" lIns="38100" tIns="19050" rIns="38100" bIns="19050" anchor="ctr" anchorCtr="0">
                <a:spAutoFit/>
              </a:bodyPr>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Données!$C$59:$AA$59</c:f>
              <c:strCache>
                <c:ptCount val="25"/>
                <c:pt idx="0">
                  <c:v>Février 2023</c:v>
                </c:pt>
                <c:pt idx="1">
                  <c:v>Mars     2023</c:v>
                </c:pt>
                <c:pt idx="2">
                  <c:v>Avril          2023</c:v>
                </c:pt>
                <c:pt idx="3">
                  <c:v>Mai        2023</c:v>
                </c:pt>
                <c:pt idx="4">
                  <c:v>Juin          2023</c:v>
                </c:pt>
                <c:pt idx="5">
                  <c:v>Juillet     2023</c:v>
                </c:pt>
                <c:pt idx="6">
                  <c:v>Août     2023</c:v>
                </c:pt>
                <c:pt idx="7">
                  <c:v>Septembre 2023</c:v>
                </c:pt>
                <c:pt idx="8">
                  <c:v>Octobre 2023</c:v>
                </c:pt>
                <c:pt idx="9">
                  <c:v>Novembre 2023</c:v>
                </c:pt>
                <c:pt idx="10">
                  <c:v>Décembre 2023</c:v>
                </c:pt>
                <c:pt idx="11">
                  <c:v>Janvier 2024</c:v>
                </c:pt>
                <c:pt idx="12">
                  <c:v>Février 2024</c:v>
                </c:pt>
                <c:pt idx="13">
                  <c:v>Mars     2024</c:v>
                </c:pt>
                <c:pt idx="14">
                  <c:v>Avril          2024</c:v>
                </c:pt>
                <c:pt idx="15">
                  <c:v>Mai        2024</c:v>
                </c:pt>
                <c:pt idx="16">
                  <c:v>Juin          2024</c:v>
                </c:pt>
                <c:pt idx="17">
                  <c:v>Juillet     2024</c:v>
                </c:pt>
                <c:pt idx="18">
                  <c:v>Août     2024</c:v>
                </c:pt>
                <c:pt idx="19">
                  <c:v>Septembre 2024</c:v>
                </c:pt>
                <c:pt idx="20">
                  <c:v>Octobre 2024</c:v>
                </c:pt>
                <c:pt idx="21">
                  <c:v>Novembre 2024</c:v>
                </c:pt>
                <c:pt idx="22">
                  <c:v>Décembre 2024</c:v>
                </c:pt>
                <c:pt idx="23">
                  <c:v>Janvier 2025</c:v>
                </c:pt>
                <c:pt idx="24">
                  <c:v>Février 2025</c:v>
                </c:pt>
              </c:strCache>
            </c:strRef>
          </c:cat>
          <c:val>
            <c:numRef>
              <c:f>Données!$C$58:$AA$58</c:f>
              <c:numCache>
                <c:formatCode>#,##0</c:formatCode>
                <c:ptCount val="25"/>
                <c:pt idx="0">
                  <c:v>21495744.695</c:v>
                </c:pt>
                <c:pt idx="1">
                  <c:v>22247427.048333332</c:v>
                </c:pt>
                <c:pt idx="2">
                  <c:v>19011244.439000003</c:v>
                </c:pt>
                <c:pt idx="3">
                  <c:v>23812213.878666669</c:v>
                </c:pt>
                <c:pt idx="4">
                  <c:v>21572708.481666669</c:v>
                </c:pt>
                <c:pt idx="5">
                  <c:v>20062125.837333329</c:v>
                </c:pt>
                <c:pt idx="6">
                  <c:v>20021590.730666667</c:v>
                </c:pt>
                <c:pt idx="7">
                  <c:v>20910985.624666668</c:v>
                </c:pt>
                <c:pt idx="8">
                  <c:v>21618521.307666663</c:v>
                </c:pt>
                <c:pt idx="9">
                  <c:v>20232048.101</c:v>
                </c:pt>
                <c:pt idx="10">
                  <c:v>19512029.057333332</c:v>
                </c:pt>
                <c:pt idx="11">
                  <c:v>19442436.468666665</c:v>
                </c:pt>
                <c:pt idx="12">
                  <c:v>18302114.338</c:v>
                </c:pt>
                <c:pt idx="13">
                  <c:v>16241381.905999999</c:v>
                </c:pt>
                <c:pt idx="14">
                  <c:v>17051119.663666666</c:v>
                </c:pt>
                <c:pt idx="15">
                  <c:v>19476502.102000002</c:v>
                </c:pt>
                <c:pt idx="16">
                  <c:v>17268245.598666664</c:v>
                </c:pt>
                <c:pt idx="17">
                  <c:v>17364815.191222224</c:v>
                </c:pt>
                <c:pt idx="18">
                  <c:v>16033382.272333335</c:v>
                </c:pt>
                <c:pt idx="19">
                  <c:v>17590210.088666666</c:v>
                </c:pt>
                <c:pt idx="20">
                  <c:v>17948248.589666668</c:v>
                </c:pt>
                <c:pt idx="21">
                  <c:v>16420770.926666664</c:v>
                </c:pt>
                <c:pt idx="22">
                  <c:v>15658160.101333331</c:v>
                </c:pt>
                <c:pt idx="23">
                  <c:v>15854117.168666663</c:v>
                </c:pt>
                <c:pt idx="24">
                  <c:v>14221320.467000002</c:v>
                </c:pt>
              </c:numCache>
            </c:numRef>
          </c:val>
          <c:smooth val="0"/>
          <c:extLst>
            <c:ext xmlns:c16="http://schemas.microsoft.com/office/drawing/2014/chart" uri="{C3380CC4-5D6E-409C-BE32-E72D297353CC}">
              <c16:uniqueId val="{00000046-230A-4C54-9CF3-95AE58E3A011}"/>
            </c:ext>
          </c:extLst>
        </c:ser>
        <c:dLbls>
          <c:showLegendKey val="0"/>
          <c:showVal val="0"/>
          <c:showCatName val="0"/>
          <c:showSerName val="0"/>
          <c:showPercent val="0"/>
          <c:showBubbleSize val="0"/>
        </c:dLbls>
        <c:smooth val="0"/>
        <c:axId val="568753599"/>
        <c:axId val="1"/>
      </c:lineChart>
      <c:catAx>
        <c:axId val="568753599"/>
        <c:scaling>
          <c:orientation val="minMax"/>
        </c:scaling>
        <c:delete val="0"/>
        <c:axPos val="b"/>
        <c:numFmt formatCode="General" sourceLinked="1"/>
        <c:majorTickMark val="out"/>
        <c:minorTickMark val="none"/>
        <c:tickLblPos val="nextTo"/>
        <c:txPr>
          <a:bodyPr rot="0" vert="horz"/>
          <a:lstStyle/>
          <a:p>
            <a:pPr>
              <a:defRPr sz="500" b="0" i="0" u="none" strike="noStrike" baseline="0">
                <a:solidFill>
                  <a:srgbClr val="000000"/>
                </a:solidFill>
                <a:latin typeface="+mn-lt"/>
                <a:ea typeface="Calibri"/>
                <a:cs typeface="Calibri"/>
              </a:defRPr>
            </a:pPr>
            <a:endParaRPr lang="fr-FR"/>
          </a:p>
        </c:txPr>
        <c:crossAx val="1"/>
        <c:crosses val="autoZero"/>
        <c:auto val="1"/>
        <c:lblAlgn val="ctr"/>
        <c:lblOffset val="100"/>
        <c:noMultiLvlLbl val="0"/>
      </c:catAx>
      <c:valAx>
        <c:axId val="1"/>
        <c:scaling>
          <c:orientation val="minMax"/>
          <c:max val="40000000"/>
          <c:min val="0"/>
        </c:scaling>
        <c:delete val="0"/>
        <c:axPos val="l"/>
        <c:numFmt formatCode="#,##0" sourceLinked="1"/>
        <c:majorTickMark val="out"/>
        <c:minorTickMark val="none"/>
        <c:tickLblPos val="nextTo"/>
        <c:txPr>
          <a:bodyPr rot="0" vert="horz"/>
          <a:lstStyle/>
          <a:p>
            <a:pPr>
              <a:defRPr sz="600" b="0" i="0" u="none" strike="noStrike" baseline="0">
                <a:solidFill>
                  <a:srgbClr val="000000"/>
                </a:solidFill>
                <a:latin typeface="Philosopher" panose="02000503000000020004" pitchFamily="2" charset="0"/>
                <a:ea typeface="Calibri"/>
                <a:cs typeface="Calibri"/>
              </a:defRPr>
            </a:pPr>
            <a:endParaRPr lang="fr-FR"/>
          </a:p>
        </c:txPr>
        <c:crossAx val="568753599"/>
        <c:crosses val="autoZero"/>
        <c:crossBetween val="between"/>
        <c:majorUnit val="15000000"/>
        <c:dispUnits>
          <c:builtInUnit val="millions"/>
          <c:dispUnitsLbl>
            <c:layout>
              <c:manualLayout>
                <c:xMode val="edge"/>
                <c:yMode val="edge"/>
                <c:x val="0"/>
                <c:y val="1.5972222222222223E-3"/>
              </c:manualLayout>
            </c:layout>
            <c:tx>
              <c:rich>
                <a:bodyPr rot="0" vert="horz"/>
                <a:lstStyle/>
                <a:p>
                  <a:pPr algn="ctr">
                    <a:defRPr sz="600" b="0" i="0" u="none" strike="noStrike" baseline="0">
                      <a:solidFill>
                        <a:srgbClr val="000000"/>
                      </a:solidFill>
                      <a:latin typeface="Philosopher" panose="02000503000000020004" pitchFamily="2" charset="0"/>
                      <a:ea typeface="Calibri"/>
                      <a:cs typeface="Calibri"/>
                    </a:defRPr>
                  </a:pPr>
                  <a:r>
                    <a:rPr lang="fr-FR" sz="600" b="0">
                      <a:latin typeface="Philosopher" panose="02000503000000020004" pitchFamily="2" charset="0"/>
                    </a:rPr>
                    <a:t>Unité: millions minutes</a:t>
                  </a:r>
                </a:p>
              </c:rich>
            </c:tx>
          </c:dispUnitsLbl>
        </c:dispUnits>
      </c:valAx>
      <c:spPr>
        <a:noFill/>
        <a:ln w="25400">
          <a:noFill/>
        </a:ln>
      </c:spPr>
    </c:plotArea>
    <c:legend>
      <c:legendPos val="b"/>
      <c:layout>
        <c:manualLayout>
          <c:xMode val="edge"/>
          <c:yMode val="edge"/>
          <c:x val="3.1787731481481479E-2"/>
          <c:y val="0.93318263888888886"/>
          <c:w val="0.94719170872871661"/>
          <c:h val="5.5050694444444444E-2"/>
        </c:manualLayout>
      </c:layout>
      <c:overlay val="0"/>
      <c:spPr>
        <a:ln>
          <a:noFill/>
        </a:ln>
      </c:spPr>
      <c:txPr>
        <a:bodyPr/>
        <a:lstStyle/>
        <a:p>
          <a:pPr>
            <a:defRPr sz="600" b="0" i="0" u="none" strike="noStrike" baseline="0">
              <a:solidFill>
                <a:srgbClr val="000000"/>
              </a:solidFill>
              <a:latin typeface="Philosopher" panose="02000503000000020004" pitchFamily="2" charset="0"/>
              <a:ea typeface="Calibri"/>
              <a:cs typeface="Calibri"/>
            </a:defRPr>
          </a:pPr>
          <a:endParaRPr lang="fr-FR"/>
        </a:p>
      </c:txPr>
    </c:legend>
    <c:plotVisOnly val="1"/>
    <c:dispBlanksAs val="gap"/>
    <c:showDLblsOverMax val="0"/>
  </c:chart>
  <c:spPr>
    <a:ln w="38100">
      <a:noFill/>
    </a:ln>
  </c:spPr>
  <c:txPr>
    <a:bodyPr/>
    <a:lstStyle/>
    <a:p>
      <a:pPr>
        <a:defRPr sz="1600" b="1" i="0" u="none" strike="noStrike" baseline="0">
          <a:solidFill>
            <a:srgbClr val="000000"/>
          </a:solidFill>
          <a:latin typeface="Calibri"/>
          <a:ea typeface="Calibri"/>
          <a:cs typeface="Calibri"/>
        </a:defRPr>
      </a:pPr>
      <a:endParaRPr lang="fr-FR"/>
    </a:p>
  </c:txPr>
  <c:externalData r:id="rId2">
    <c:autoUpdate val="1"/>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7510591370551553E-2"/>
          <c:y val="9.6535187391747643E-2"/>
          <c:w val="0.93913254190206774"/>
          <c:h val="0.60736624326404931"/>
        </c:manualLayout>
      </c:layout>
      <c:lineChart>
        <c:grouping val="standard"/>
        <c:varyColors val="0"/>
        <c:ser>
          <c:idx val="0"/>
          <c:order val="0"/>
          <c:tx>
            <c:v>Tunisie Télécom</c:v>
          </c:tx>
          <c:spPr>
            <a:ln w="38100">
              <a:solidFill>
                <a:srgbClr val="0070C0"/>
              </a:solidFill>
            </a:ln>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560D-4353-825A-5D52B7EA6A2B}"/>
                </c:ext>
              </c:extLst>
            </c:dLbl>
            <c:dLbl>
              <c:idx val="2"/>
              <c:delete val="1"/>
              <c:extLst>
                <c:ext xmlns:c15="http://schemas.microsoft.com/office/drawing/2012/chart" uri="{CE6537A1-D6FC-4f65-9D91-7224C49458BB}"/>
                <c:ext xmlns:c16="http://schemas.microsoft.com/office/drawing/2014/chart" uri="{C3380CC4-5D6E-409C-BE32-E72D297353CC}">
                  <c16:uniqueId val="{00000001-560D-4353-825A-5D52B7EA6A2B}"/>
                </c:ext>
              </c:extLst>
            </c:dLbl>
            <c:dLbl>
              <c:idx val="3"/>
              <c:delete val="1"/>
              <c:extLst>
                <c:ext xmlns:c15="http://schemas.microsoft.com/office/drawing/2012/chart" uri="{CE6537A1-D6FC-4f65-9D91-7224C49458BB}"/>
                <c:ext xmlns:c16="http://schemas.microsoft.com/office/drawing/2014/chart" uri="{C3380CC4-5D6E-409C-BE32-E72D297353CC}">
                  <c16:uniqueId val="{00000002-560D-4353-825A-5D52B7EA6A2B}"/>
                </c:ext>
              </c:extLst>
            </c:dLbl>
            <c:dLbl>
              <c:idx val="4"/>
              <c:delete val="1"/>
              <c:extLst>
                <c:ext xmlns:c15="http://schemas.microsoft.com/office/drawing/2012/chart" uri="{CE6537A1-D6FC-4f65-9D91-7224C49458BB}"/>
                <c:ext xmlns:c16="http://schemas.microsoft.com/office/drawing/2014/chart" uri="{C3380CC4-5D6E-409C-BE32-E72D297353CC}">
                  <c16:uniqueId val="{00000003-560D-4353-825A-5D52B7EA6A2B}"/>
                </c:ext>
              </c:extLst>
            </c:dLbl>
            <c:dLbl>
              <c:idx val="5"/>
              <c:delete val="1"/>
              <c:extLst>
                <c:ext xmlns:c15="http://schemas.microsoft.com/office/drawing/2012/chart" uri="{CE6537A1-D6FC-4f65-9D91-7224C49458BB}"/>
                <c:ext xmlns:c16="http://schemas.microsoft.com/office/drawing/2014/chart" uri="{C3380CC4-5D6E-409C-BE32-E72D297353CC}">
                  <c16:uniqueId val="{00000004-560D-4353-825A-5D52B7EA6A2B}"/>
                </c:ext>
              </c:extLst>
            </c:dLbl>
            <c:dLbl>
              <c:idx val="6"/>
              <c:delete val="1"/>
              <c:extLst>
                <c:ext xmlns:c15="http://schemas.microsoft.com/office/drawing/2012/chart" uri="{CE6537A1-D6FC-4f65-9D91-7224C49458BB}"/>
                <c:ext xmlns:c16="http://schemas.microsoft.com/office/drawing/2014/chart" uri="{C3380CC4-5D6E-409C-BE32-E72D297353CC}">
                  <c16:uniqueId val="{00000005-560D-4353-825A-5D52B7EA6A2B}"/>
                </c:ext>
              </c:extLst>
            </c:dLbl>
            <c:dLbl>
              <c:idx val="7"/>
              <c:delete val="1"/>
              <c:extLst>
                <c:ext xmlns:c15="http://schemas.microsoft.com/office/drawing/2012/chart" uri="{CE6537A1-D6FC-4f65-9D91-7224C49458BB}"/>
                <c:ext xmlns:c16="http://schemas.microsoft.com/office/drawing/2014/chart" uri="{C3380CC4-5D6E-409C-BE32-E72D297353CC}">
                  <c16:uniqueId val="{00000006-560D-4353-825A-5D52B7EA6A2B}"/>
                </c:ext>
              </c:extLst>
            </c:dLbl>
            <c:dLbl>
              <c:idx val="8"/>
              <c:delete val="1"/>
              <c:extLst>
                <c:ext xmlns:c15="http://schemas.microsoft.com/office/drawing/2012/chart" uri="{CE6537A1-D6FC-4f65-9D91-7224C49458BB}"/>
                <c:ext xmlns:c16="http://schemas.microsoft.com/office/drawing/2014/chart" uri="{C3380CC4-5D6E-409C-BE32-E72D297353CC}">
                  <c16:uniqueId val="{00000007-560D-4353-825A-5D52B7EA6A2B}"/>
                </c:ext>
              </c:extLst>
            </c:dLbl>
            <c:dLbl>
              <c:idx val="9"/>
              <c:delete val="1"/>
              <c:extLst>
                <c:ext xmlns:c15="http://schemas.microsoft.com/office/drawing/2012/chart" uri="{CE6537A1-D6FC-4f65-9D91-7224C49458BB}"/>
                <c:ext xmlns:c16="http://schemas.microsoft.com/office/drawing/2014/chart" uri="{C3380CC4-5D6E-409C-BE32-E72D297353CC}">
                  <c16:uniqueId val="{00000008-560D-4353-825A-5D52B7EA6A2B}"/>
                </c:ext>
              </c:extLst>
            </c:dLbl>
            <c:dLbl>
              <c:idx val="10"/>
              <c:delete val="1"/>
              <c:extLst>
                <c:ext xmlns:c15="http://schemas.microsoft.com/office/drawing/2012/chart" uri="{CE6537A1-D6FC-4f65-9D91-7224C49458BB}"/>
                <c:ext xmlns:c16="http://schemas.microsoft.com/office/drawing/2014/chart" uri="{C3380CC4-5D6E-409C-BE32-E72D297353CC}">
                  <c16:uniqueId val="{00000009-560D-4353-825A-5D52B7EA6A2B}"/>
                </c:ext>
              </c:extLst>
            </c:dLbl>
            <c:dLbl>
              <c:idx val="11"/>
              <c:delete val="1"/>
              <c:extLst>
                <c:ext xmlns:c15="http://schemas.microsoft.com/office/drawing/2012/chart" uri="{CE6537A1-D6FC-4f65-9D91-7224C49458BB}"/>
                <c:ext xmlns:c16="http://schemas.microsoft.com/office/drawing/2014/chart" uri="{C3380CC4-5D6E-409C-BE32-E72D297353CC}">
                  <c16:uniqueId val="{0000000A-560D-4353-825A-5D52B7EA6A2B}"/>
                </c:ext>
              </c:extLst>
            </c:dLbl>
            <c:dLbl>
              <c:idx val="12"/>
              <c:layout>
                <c:manualLayout>
                  <c:x val="-4.2965509259259259E-2"/>
                  <c:y val="-2.64583333333333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60D-4353-825A-5D52B7EA6A2B}"/>
                </c:ext>
              </c:extLst>
            </c:dLbl>
            <c:dLbl>
              <c:idx val="13"/>
              <c:delete val="1"/>
              <c:extLst>
                <c:ext xmlns:c15="http://schemas.microsoft.com/office/drawing/2012/chart" uri="{CE6537A1-D6FC-4f65-9D91-7224C49458BB}"/>
                <c:ext xmlns:c16="http://schemas.microsoft.com/office/drawing/2014/chart" uri="{C3380CC4-5D6E-409C-BE32-E72D297353CC}">
                  <c16:uniqueId val="{0000000C-560D-4353-825A-5D52B7EA6A2B}"/>
                </c:ext>
              </c:extLst>
            </c:dLbl>
            <c:dLbl>
              <c:idx val="14"/>
              <c:delete val="1"/>
              <c:extLst>
                <c:ext xmlns:c15="http://schemas.microsoft.com/office/drawing/2012/chart" uri="{CE6537A1-D6FC-4f65-9D91-7224C49458BB}"/>
                <c:ext xmlns:c16="http://schemas.microsoft.com/office/drawing/2014/chart" uri="{C3380CC4-5D6E-409C-BE32-E72D297353CC}">
                  <c16:uniqueId val="{0000000D-560D-4353-825A-5D52B7EA6A2B}"/>
                </c:ext>
              </c:extLst>
            </c:dLbl>
            <c:dLbl>
              <c:idx val="15"/>
              <c:delete val="1"/>
              <c:extLst>
                <c:ext xmlns:c15="http://schemas.microsoft.com/office/drawing/2012/chart" uri="{CE6537A1-D6FC-4f65-9D91-7224C49458BB}"/>
                <c:ext xmlns:c16="http://schemas.microsoft.com/office/drawing/2014/chart" uri="{C3380CC4-5D6E-409C-BE32-E72D297353CC}">
                  <c16:uniqueId val="{0000000E-560D-4353-825A-5D52B7EA6A2B}"/>
                </c:ext>
              </c:extLst>
            </c:dLbl>
            <c:dLbl>
              <c:idx val="16"/>
              <c:delete val="1"/>
              <c:extLst>
                <c:ext xmlns:c15="http://schemas.microsoft.com/office/drawing/2012/chart" uri="{CE6537A1-D6FC-4f65-9D91-7224C49458BB}"/>
                <c:ext xmlns:c16="http://schemas.microsoft.com/office/drawing/2014/chart" uri="{C3380CC4-5D6E-409C-BE32-E72D297353CC}">
                  <c16:uniqueId val="{0000000F-560D-4353-825A-5D52B7EA6A2B}"/>
                </c:ext>
              </c:extLst>
            </c:dLbl>
            <c:dLbl>
              <c:idx val="17"/>
              <c:delete val="1"/>
              <c:extLst>
                <c:ext xmlns:c15="http://schemas.microsoft.com/office/drawing/2012/chart" uri="{CE6537A1-D6FC-4f65-9D91-7224C49458BB}"/>
                <c:ext xmlns:c16="http://schemas.microsoft.com/office/drawing/2014/chart" uri="{C3380CC4-5D6E-409C-BE32-E72D297353CC}">
                  <c16:uniqueId val="{00000010-560D-4353-825A-5D52B7EA6A2B}"/>
                </c:ext>
              </c:extLst>
            </c:dLbl>
            <c:dLbl>
              <c:idx val="18"/>
              <c:delete val="1"/>
              <c:extLst>
                <c:ext xmlns:c15="http://schemas.microsoft.com/office/drawing/2012/chart" uri="{CE6537A1-D6FC-4f65-9D91-7224C49458BB}"/>
                <c:ext xmlns:c16="http://schemas.microsoft.com/office/drawing/2014/chart" uri="{C3380CC4-5D6E-409C-BE32-E72D297353CC}">
                  <c16:uniqueId val="{00000011-560D-4353-825A-5D52B7EA6A2B}"/>
                </c:ext>
              </c:extLst>
            </c:dLbl>
            <c:dLbl>
              <c:idx val="19"/>
              <c:delete val="1"/>
              <c:extLst>
                <c:ext xmlns:c15="http://schemas.microsoft.com/office/drawing/2012/chart" uri="{CE6537A1-D6FC-4f65-9D91-7224C49458BB}"/>
                <c:ext xmlns:c16="http://schemas.microsoft.com/office/drawing/2014/chart" uri="{C3380CC4-5D6E-409C-BE32-E72D297353CC}">
                  <c16:uniqueId val="{00000012-560D-4353-825A-5D52B7EA6A2B}"/>
                </c:ext>
              </c:extLst>
            </c:dLbl>
            <c:dLbl>
              <c:idx val="20"/>
              <c:delete val="1"/>
              <c:extLst>
                <c:ext xmlns:c15="http://schemas.microsoft.com/office/drawing/2012/chart" uri="{CE6537A1-D6FC-4f65-9D91-7224C49458BB}"/>
                <c:ext xmlns:c16="http://schemas.microsoft.com/office/drawing/2014/chart" uri="{C3380CC4-5D6E-409C-BE32-E72D297353CC}">
                  <c16:uniqueId val="{00000013-560D-4353-825A-5D52B7EA6A2B}"/>
                </c:ext>
              </c:extLst>
            </c:dLbl>
            <c:dLbl>
              <c:idx val="21"/>
              <c:delete val="1"/>
              <c:extLst>
                <c:ext xmlns:c15="http://schemas.microsoft.com/office/drawing/2012/chart" uri="{CE6537A1-D6FC-4f65-9D91-7224C49458BB}"/>
                <c:ext xmlns:c16="http://schemas.microsoft.com/office/drawing/2014/chart" uri="{C3380CC4-5D6E-409C-BE32-E72D297353CC}">
                  <c16:uniqueId val="{00000014-560D-4353-825A-5D52B7EA6A2B}"/>
                </c:ext>
              </c:extLst>
            </c:dLbl>
            <c:dLbl>
              <c:idx val="22"/>
              <c:delete val="1"/>
              <c:extLst>
                <c:ext xmlns:c15="http://schemas.microsoft.com/office/drawing/2012/chart" uri="{CE6537A1-D6FC-4f65-9D91-7224C49458BB}"/>
                <c:ext xmlns:c16="http://schemas.microsoft.com/office/drawing/2014/chart" uri="{C3380CC4-5D6E-409C-BE32-E72D297353CC}">
                  <c16:uniqueId val="{00000015-560D-4353-825A-5D52B7EA6A2B}"/>
                </c:ext>
              </c:extLst>
            </c:dLbl>
            <c:dLbl>
              <c:idx val="23"/>
              <c:delete val="1"/>
              <c:extLst>
                <c:ext xmlns:c15="http://schemas.microsoft.com/office/drawing/2012/chart" uri="{CE6537A1-D6FC-4f65-9D91-7224C49458BB}"/>
                <c:ext xmlns:c16="http://schemas.microsoft.com/office/drawing/2014/chart" uri="{C3380CC4-5D6E-409C-BE32-E72D297353CC}">
                  <c16:uniqueId val="{00000016-560D-4353-825A-5D52B7EA6A2B}"/>
                </c:ext>
              </c:extLst>
            </c:dLbl>
            <c:dLbl>
              <c:idx val="24"/>
              <c:layout>
                <c:manualLayout>
                  <c:x val="0"/>
                  <c:y val="-2.64583333333333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F7E-4359-A236-D7C5CC89F7BC}"/>
                </c:ext>
              </c:extLst>
            </c:dLbl>
            <c:numFmt formatCode="#,##0.0" sourceLinked="0"/>
            <c:spPr>
              <a:solidFill>
                <a:srgbClr val="0070C0"/>
              </a:solidFill>
            </c:spPr>
            <c:txPr>
              <a:bodyPr wrap="square" lIns="38100" tIns="19050" rIns="38100" bIns="19050" anchor="ctr" anchorCtr="0">
                <a:spAutoFit/>
              </a:bodyPr>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Données!$C$64:$AA$64</c:f>
              <c:strCache>
                <c:ptCount val="25"/>
                <c:pt idx="0">
                  <c:v>Février 2023</c:v>
                </c:pt>
                <c:pt idx="1">
                  <c:v>Mars     2023</c:v>
                </c:pt>
                <c:pt idx="2">
                  <c:v>Avril          2023</c:v>
                </c:pt>
                <c:pt idx="3">
                  <c:v>Mai        2023</c:v>
                </c:pt>
                <c:pt idx="4">
                  <c:v>Juin          2023</c:v>
                </c:pt>
                <c:pt idx="5">
                  <c:v>Juillet     2023</c:v>
                </c:pt>
                <c:pt idx="6">
                  <c:v>Août     2023</c:v>
                </c:pt>
                <c:pt idx="7">
                  <c:v>Septembre 2023</c:v>
                </c:pt>
                <c:pt idx="8">
                  <c:v>Octobre 2023</c:v>
                </c:pt>
                <c:pt idx="9">
                  <c:v>Novembre 2023</c:v>
                </c:pt>
                <c:pt idx="10">
                  <c:v>Décembre 2023</c:v>
                </c:pt>
                <c:pt idx="11">
                  <c:v>Janvier 2024</c:v>
                </c:pt>
                <c:pt idx="12">
                  <c:v>Février 2024</c:v>
                </c:pt>
                <c:pt idx="13">
                  <c:v>Mars     2024</c:v>
                </c:pt>
                <c:pt idx="14">
                  <c:v>Avril          2024</c:v>
                </c:pt>
                <c:pt idx="15">
                  <c:v>Mai        2024</c:v>
                </c:pt>
                <c:pt idx="16">
                  <c:v>Juin          2024</c:v>
                </c:pt>
                <c:pt idx="17">
                  <c:v>Juillet     2024</c:v>
                </c:pt>
                <c:pt idx="18">
                  <c:v>Août     2024</c:v>
                </c:pt>
                <c:pt idx="19">
                  <c:v>Septembre 2024</c:v>
                </c:pt>
                <c:pt idx="20">
                  <c:v>Octobre 2024</c:v>
                </c:pt>
                <c:pt idx="21">
                  <c:v>Novembre 2024</c:v>
                </c:pt>
                <c:pt idx="22">
                  <c:v>Décembre 2024</c:v>
                </c:pt>
                <c:pt idx="23">
                  <c:v>Janvier 2025</c:v>
                </c:pt>
                <c:pt idx="24">
                  <c:v>Février 2025</c:v>
                </c:pt>
              </c:strCache>
            </c:strRef>
          </c:cat>
          <c:val>
            <c:numRef>
              <c:f>Données!$C$65:$AA$65</c:f>
              <c:numCache>
                <c:formatCode>#,##0</c:formatCode>
                <c:ptCount val="25"/>
                <c:pt idx="0">
                  <c:v>24859776.949666664</c:v>
                </c:pt>
                <c:pt idx="1">
                  <c:v>25887978.999666665</c:v>
                </c:pt>
                <c:pt idx="2">
                  <c:v>22646059.483666666</c:v>
                </c:pt>
                <c:pt idx="3">
                  <c:v>26893862.199999999</c:v>
                </c:pt>
                <c:pt idx="4">
                  <c:v>24549234.899666667</c:v>
                </c:pt>
                <c:pt idx="5">
                  <c:v>22850325.716666665</c:v>
                </c:pt>
                <c:pt idx="6">
                  <c:v>22705347.116333336</c:v>
                </c:pt>
                <c:pt idx="7">
                  <c:v>23450541.400333334</c:v>
                </c:pt>
                <c:pt idx="8">
                  <c:v>24207491.899999999</c:v>
                </c:pt>
                <c:pt idx="9">
                  <c:v>22353102.960000001</c:v>
                </c:pt>
                <c:pt idx="10">
                  <c:v>21267032.680333331</c:v>
                </c:pt>
                <c:pt idx="11">
                  <c:v>21316519.966666665</c:v>
                </c:pt>
                <c:pt idx="12">
                  <c:v>20063893.383333333</c:v>
                </c:pt>
                <c:pt idx="13">
                  <c:v>17894433.283333331</c:v>
                </c:pt>
                <c:pt idx="14">
                  <c:v>18739638.333333336</c:v>
                </c:pt>
                <c:pt idx="15">
                  <c:v>21065313.153333336</c:v>
                </c:pt>
                <c:pt idx="16">
                  <c:v>18724377.446666665</c:v>
                </c:pt>
                <c:pt idx="17">
                  <c:v>18720879.366666667</c:v>
                </c:pt>
                <c:pt idx="18">
                  <c:v>17163768.400000002</c:v>
                </c:pt>
                <c:pt idx="19">
                  <c:v>18862029.949999999</c:v>
                </c:pt>
                <c:pt idx="20">
                  <c:v>19359123.350000001</c:v>
                </c:pt>
                <c:pt idx="21">
                  <c:v>17700002.149999999</c:v>
                </c:pt>
                <c:pt idx="22">
                  <c:v>16769225.299999997</c:v>
                </c:pt>
                <c:pt idx="23">
                  <c:v>16896674.300000001</c:v>
                </c:pt>
                <c:pt idx="24">
                  <c:v>15202832.183333337</c:v>
                </c:pt>
              </c:numCache>
            </c:numRef>
          </c:val>
          <c:smooth val="0"/>
          <c:extLst>
            <c:ext xmlns:c16="http://schemas.microsoft.com/office/drawing/2014/chart" uri="{C3380CC4-5D6E-409C-BE32-E72D297353CC}">
              <c16:uniqueId val="{00000017-560D-4353-825A-5D52B7EA6A2B}"/>
            </c:ext>
          </c:extLst>
        </c:ser>
        <c:ser>
          <c:idx val="1"/>
          <c:order val="1"/>
          <c:tx>
            <c:v>Ooredoo Tunisie</c:v>
          </c:tx>
          <c:spPr>
            <a:ln w="38100">
              <a:solidFill>
                <a:srgbClr val="FF0000"/>
              </a:solidFill>
            </a:ln>
          </c:spPr>
          <c:marker>
            <c:symbol val="none"/>
          </c:marker>
          <c:dLbls>
            <c:dLbl>
              <c:idx val="0"/>
              <c:layout>
                <c:manualLayout>
                  <c:x val="-3.9944675925925939E-2"/>
                  <c:y val="-4.40972222222223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560D-4353-825A-5D52B7EA6A2B}"/>
                </c:ext>
              </c:extLst>
            </c:dLbl>
            <c:dLbl>
              <c:idx val="1"/>
              <c:delete val="1"/>
              <c:extLst>
                <c:ext xmlns:c15="http://schemas.microsoft.com/office/drawing/2012/chart" uri="{CE6537A1-D6FC-4f65-9D91-7224C49458BB}"/>
                <c:ext xmlns:c16="http://schemas.microsoft.com/office/drawing/2014/chart" uri="{C3380CC4-5D6E-409C-BE32-E72D297353CC}">
                  <c16:uniqueId val="{00000019-560D-4353-825A-5D52B7EA6A2B}"/>
                </c:ext>
              </c:extLst>
            </c:dLbl>
            <c:dLbl>
              <c:idx val="2"/>
              <c:delete val="1"/>
              <c:extLst>
                <c:ext xmlns:c15="http://schemas.microsoft.com/office/drawing/2012/chart" uri="{CE6537A1-D6FC-4f65-9D91-7224C49458BB}"/>
                <c:ext xmlns:c16="http://schemas.microsoft.com/office/drawing/2014/chart" uri="{C3380CC4-5D6E-409C-BE32-E72D297353CC}">
                  <c16:uniqueId val="{0000001A-560D-4353-825A-5D52B7EA6A2B}"/>
                </c:ext>
              </c:extLst>
            </c:dLbl>
            <c:dLbl>
              <c:idx val="3"/>
              <c:delete val="1"/>
              <c:extLst>
                <c:ext xmlns:c15="http://schemas.microsoft.com/office/drawing/2012/chart" uri="{CE6537A1-D6FC-4f65-9D91-7224C49458BB}"/>
                <c:ext xmlns:c16="http://schemas.microsoft.com/office/drawing/2014/chart" uri="{C3380CC4-5D6E-409C-BE32-E72D297353CC}">
                  <c16:uniqueId val="{0000001B-560D-4353-825A-5D52B7EA6A2B}"/>
                </c:ext>
              </c:extLst>
            </c:dLbl>
            <c:dLbl>
              <c:idx val="4"/>
              <c:delete val="1"/>
              <c:extLst>
                <c:ext xmlns:c15="http://schemas.microsoft.com/office/drawing/2012/chart" uri="{CE6537A1-D6FC-4f65-9D91-7224C49458BB}"/>
                <c:ext xmlns:c16="http://schemas.microsoft.com/office/drawing/2014/chart" uri="{C3380CC4-5D6E-409C-BE32-E72D297353CC}">
                  <c16:uniqueId val="{0000001C-560D-4353-825A-5D52B7EA6A2B}"/>
                </c:ext>
              </c:extLst>
            </c:dLbl>
            <c:dLbl>
              <c:idx val="5"/>
              <c:delete val="1"/>
              <c:extLst>
                <c:ext xmlns:c15="http://schemas.microsoft.com/office/drawing/2012/chart" uri="{CE6537A1-D6FC-4f65-9D91-7224C49458BB}"/>
                <c:ext xmlns:c16="http://schemas.microsoft.com/office/drawing/2014/chart" uri="{C3380CC4-5D6E-409C-BE32-E72D297353CC}">
                  <c16:uniqueId val="{0000001D-560D-4353-825A-5D52B7EA6A2B}"/>
                </c:ext>
              </c:extLst>
            </c:dLbl>
            <c:dLbl>
              <c:idx val="6"/>
              <c:delete val="1"/>
              <c:extLst>
                <c:ext xmlns:c15="http://schemas.microsoft.com/office/drawing/2012/chart" uri="{CE6537A1-D6FC-4f65-9D91-7224C49458BB}"/>
                <c:ext xmlns:c16="http://schemas.microsoft.com/office/drawing/2014/chart" uri="{C3380CC4-5D6E-409C-BE32-E72D297353CC}">
                  <c16:uniqueId val="{0000001E-560D-4353-825A-5D52B7EA6A2B}"/>
                </c:ext>
              </c:extLst>
            </c:dLbl>
            <c:dLbl>
              <c:idx val="7"/>
              <c:delete val="1"/>
              <c:extLst>
                <c:ext xmlns:c15="http://schemas.microsoft.com/office/drawing/2012/chart" uri="{CE6537A1-D6FC-4f65-9D91-7224C49458BB}"/>
                <c:ext xmlns:c16="http://schemas.microsoft.com/office/drawing/2014/chart" uri="{C3380CC4-5D6E-409C-BE32-E72D297353CC}">
                  <c16:uniqueId val="{0000001F-560D-4353-825A-5D52B7EA6A2B}"/>
                </c:ext>
              </c:extLst>
            </c:dLbl>
            <c:dLbl>
              <c:idx val="8"/>
              <c:delete val="1"/>
              <c:extLst>
                <c:ext xmlns:c15="http://schemas.microsoft.com/office/drawing/2012/chart" uri="{CE6537A1-D6FC-4f65-9D91-7224C49458BB}"/>
                <c:ext xmlns:c16="http://schemas.microsoft.com/office/drawing/2014/chart" uri="{C3380CC4-5D6E-409C-BE32-E72D297353CC}">
                  <c16:uniqueId val="{00000020-560D-4353-825A-5D52B7EA6A2B}"/>
                </c:ext>
              </c:extLst>
            </c:dLbl>
            <c:dLbl>
              <c:idx val="9"/>
              <c:delete val="1"/>
              <c:extLst>
                <c:ext xmlns:c15="http://schemas.microsoft.com/office/drawing/2012/chart" uri="{CE6537A1-D6FC-4f65-9D91-7224C49458BB}"/>
                <c:ext xmlns:c16="http://schemas.microsoft.com/office/drawing/2014/chart" uri="{C3380CC4-5D6E-409C-BE32-E72D297353CC}">
                  <c16:uniqueId val="{00000021-560D-4353-825A-5D52B7EA6A2B}"/>
                </c:ext>
              </c:extLst>
            </c:dLbl>
            <c:dLbl>
              <c:idx val="10"/>
              <c:delete val="1"/>
              <c:extLst>
                <c:ext xmlns:c15="http://schemas.microsoft.com/office/drawing/2012/chart" uri="{CE6537A1-D6FC-4f65-9D91-7224C49458BB}"/>
                <c:ext xmlns:c16="http://schemas.microsoft.com/office/drawing/2014/chart" uri="{C3380CC4-5D6E-409C-BE32-E72D297353CC}">
                  <c16:uniqueId val="{00000022-560D-4353-825A-5D52B7EA6A2B}"/>
                </c:ext>
              </c:extLst>
            </c:dLbl>
            <c:dLbl>
              <c:idx val="11"/>
              <c:delete val="1"/>
              <c:extLst>
                <c:ext xmlns:c15="http://schemas.microsoft.com/office/drawing/2012/chart" uri="{CE6537A1-D6FC-4f65-9D91-7224C49458BB}"/>
                <c:ext xmlns:c16="http://schemas.microsoft.com/office/drawing/2014/chart" uri="{C3380CC4-5D6E-409C-BE32-E72D297353CC}">
                  <c16:uniqueId val="{00000023-560D-4353-825A-5D52B7EA6A2B}"/>
                </c:ext>
              </c:extLst>
            </c:dLbl>
            <c:dLbl>
              <c:idx val="12"/>
              <c:layout>
                <c:manualLayout>
                  <c:x val="-3.9944675925925925E-2"/>
                  <c:y val="-6.17361111111111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560D-4353-825A-5D52B7EA6A2B}"/>
                </c:ext>
              </c:extLst>
            </c:dLbl>
            <c:dLbl>
              <c:idx val="13"/>
              <c:delete val="1"/>
              <c:extLst>
                <c:ext xmlns:c15="http://schemas.microsoft.com/office/drawing/2012/chart" uri="{CE6537A1-D6FC-4f65-9D91-7224C49458BB}"/>
                <c:ext xmlns:c16="http://schemas.microsoft.com/office/drawing/2014/chart" uri="{C3380CC4-5D6E-409C-BE32-E72D297353CC}">
                  <c16:uniqueId val="{00000025-560D-4353-825A-5D52B7EA6A2B}"/>
                </c:ext>
              </c:extLst>
            </c:dLbl>
            <c:dLbl>
              <c:idx val="14"/>
              <c:delete val="1"/>
              <c:extLst>
                <c:ext xmlns:c15="http://schemas.microsoft.com/office/drawing/2012/chart" uri="{CE6537A1-D6FC-4f65-9D91-7224C49458BB}"/>
                <c:ext xmlns:c16="http://schemas.microsoft.com/office/drawing/2014/chart" uri="{C3380CC4-5D6E-409C-BE32-E72D297353CC}">
                  <c16:uniqueId val="{00000026-560D-4353-825A-5D52B7EA6A2B}"/>
                </c:ext>
              </c:extLst>
            </c:dLbl>
            <c:dLbl>
              <c:idx val="15"/>
              <c:delete val="1"/>
              <c:extLst>
                <c:ext xmlns:c15="http://schemas.microsoft.com/office/drawing/2012/chart" uri="{CE6537A1-D6FC-4f65-9D91-7224C49458BB}"/>
                <c:ext xmlns:c16="http://schemas.microsoft.com/office/drawing/2014/chart" uri="{C3380CC4-5D6E-409C-BE32-E72D297353CC}">
                  <c16:uniqueId val="{00000027-560D-4353-825A-5D52B7EA6A2B}"/>
                </c:ext>
              </c:extLst>
            </c:dLbl>
            <c:dLbl>
              <c:idx val="16"/>
              <c:delete val="1"/>
              <c:extLst>
                <c:ext xmlns:c15="http://schemas.microsoft.com/office/drawing/2012/chart" uri="{CE6537A1-D6FC-4f65-9D91-7224C49458BB}"/>
                <c:ext xmlns:c16="http://schemas.microsoft.com/office/drawing/2014/chart" uri="{C3380CC4-5D6E-409C-BE32-E72D297353CC}">
                  <c16:uniqueId val="{00000028-560D-4353-825A-5D52B7EA6A2B}"/>
                </c:ext>
              </c:extLst>
            </c:dLbl>
            <c:dLbl>
              <c:idx val="17"/>
              <c:delete val="1"/>
              <c:extLst>
                <c:ext xmlns:c15="http://schemas.microsoft.com/office/drawing/2012/chart" uri="{CE6537A1-D6FC-4f65-9D91-7224C49458BB}"/>
                <c:ext xmlns:c16="http://schemas.microsoft.com/office/drawing/2014/chart" uri="{C3380CC4-5D6E-409C-BE32-E72D297353CC}">
                  <c16:uniqueId val="{00000029-560D-4353-825A-5D52B7EA6A2B}"/>
                </c:ext>
              </c:extLst>
            </c:dLbl>
            <c:dLbl>
              <c:idx val="18"/>
              <c:delete val="1"/>
              <c:extLst>
                <c:ext xmlns:c15="http://schemas.microsoft.com/office/drawing/2012/chart" uri="{CE6537A1-D6FC-4f65-9D91-7224C49458BB}"/>
                <c:ext xmlns:c16="http://schemas.microsoft.com/office/drawing/2014/chart" uri="{C3380CC4-5D6E-409C-BE32-E72D297353CC}">
                  <c16:uniqueId val="{0000002A-560D-4353-825A-5D52B7EA6A2B}"/>
                </c:ext>
              </c:extLst>
            </c:dLbl>
            <c:dLbl>
              <c:idx val="19"/>
              <c:delete val="1"/>
              <c:extLst>
                <c:ext xmlns:c15="http://schemas.microsoft.com/office/drawing/2012/chart" uri="{CE6537A1-D6FC-4f65-9D91-7224C49458BB}"/>
                <c:ext xmlns:c16="http://schemas.microsoft.com/office/drawing/2014/chart" uri="{C3380CC4-5D6E-409C-BE32-E72D297353CC}">
                  <c16:uniqueId val="{0000002B-560D-4353-825A-5D52B7EA6A2B}"/>
                </c:ext>
              </c:extLst>
            </c:dLbl>
            <c:dLbl>
              <c:idx val="20"/>
              <c:delete val="1"/>
              <c:extLst>
                <c:ext xmlns:c15="http://schemas.microsoft.com/office/drawing/2012/chart" uri="{CE6537A1-D6FC-4f65-9D91-7224C49458BB}"/>
                <c:ext xmlns:c16="http://schemas.microsoft.com/office/drawing/2014/chart" uri="{C3380CC4-5D6E-409C-BE32-E72D297353CC}">
                  <c16:uniqueId val="{0000002C-560D-4353-825A-5D52B7EA6A2B}"/>
                </c:ext>
              </c:extLst>
            </c:dLbl>
            <c:dLbl>
              <c:idx val="21"/>
              <c:delete val="1"/>
              <c:extLst>
                <c:ext xmlns:c15="http://schemas.microsoft.com/office/drawing/2012/chart" uri="{CE6537A1-D6FC-4f65-9D91-7224C49458BB}"/>
                <c:ext xmlns:c16="http://schemas.microsoft.com/office/drawing/2014/chart" uri="{C3380CC4-5D6E-409C-BE32-E72D297353CC}">
                  <c16:uniqueId val="{0000002D-560D-4353-825A-5D52B7EA6A2B}"/>
                </c:ext>
              </c:extLst>
            </c:dLbl>
            <c:dLbl>
              <c:idx val="22"/>
              <c:delete val="1"/>
              <c:extLst>
                <c:ext xmlns:c15="http://schemas.microsoft.com/office/drawing/2012/chart" uri="{CE6537A1-D6FC-4f65-9D91-7224C49458BB}"/>
                <c:ext xmlns:c16="http://schemas.microsoft.com/office/drawing/2014/chart" uri="{C3380CC4-5D6E-409C-BE32-E72D297353CC}">
                  <c16:uniqueId val="{0000002E-560D-4353-825A-5D52B7EA6A2B}"/>
                </c:ext>
              </c:extLst>
            </c:dLbl>
            <c:dLbl>
              <c:idx val="23"/>
              <c:delete val="1"/>
              <c:extLst>
                <c:ext xmlns:c15="http://schemas.microsoft.com/office/drawing/2012/chart" uri="{CE6537A1-D6FC-4f65-9D91-7224C49458BB}"/>
                <c:ext xmlns:c16="http://schemas.microsoft.com/office/drawing/2014/chart" uri="{C3380CC4-5D6E-409C-BE32-E72D297353CC}">
                  <c16:uniqueId val="{0000002F-560D-4353-825A-5D52B7EA6A2B}"/>
                </c:ext>
              </c:extLst>
            </c:dLbl>
            <c:dLbl>
              <c:idx val="24"/>
              <c:layout>
                <c:manualLayout>
                  <c:x val="-9.9708333333333333E-3"/>
                  <c:y val="-3.8031944444444361E-2"/>
                </c:manualLayout>
              </c:layout>
              <c:numFmt formatCode="#,##0.0" sourceLinked="0"/>
              <c:spPr>
                <a:solidFill>
                  <a:srgbClr val="FF0000"/>
                </a:solidFill>
              </c:spPr>
              <c:txPr>
                <a:bodyPr anchorCtr="0"/>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560D-4353-825A-5D52B7EA6A2B}"/>
                </c:ext>
              </c:extLst>
            </c:dLbl>
            <c:numFmt formatCode="#,##0.0" sourceLinked="0"/>
            <c:spPr>
              <a:solidFill>
                <a:srgbClr val="FF0000"/>
              </a:solidFill>
            </c:spPr>
            <c:txPr>
              <a:bodyPr wrap="square" lIns="38100" tIns="19050" rIns="38100" bIns="19050" anchor="ctr" anchorCtr="0">
                <a:spAutoFit/>
              </a:bodyPr>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Données!$C$64:$AA$64</c:f>
              <c:strCache>
                <c:ptCount val="25"/>
                <c:pt idx="0">
                  <c:v>Février 2023</c:v>
                </c:pt>
                <c:pt idx="1">
                  <c:v>Mars     2023</c:v>
                </c:pt>
                <c:pt idx="2">
                  <c:v>Avril          2023</c:v>
                </c:pt>
                <c:pt idx="3">
                  <c:v>Mai        2023</c:v>
                </c:pt>
                <c:pt idx="4">
                  <c:v>Juin          2023</c:v>
                </c:pt>
                <c:pt idx="5">
                  <c:v>Juillet     2023</c:v>
                </c:pt>
                <c:pt idx="6">
                  <c:v>Août     2023</c:v>
                </c:pt>
                <c:pt idx="7">
                  <c:v>Septembre 2023</c:v>
                </c:pt>
                <c:pt idx="8">
                  <c:v>Octobre 2023</c:v>
                </c:pt>
                <c:pt idx="9">
                  <c:v>Novembre 2023</c:v>
                </c:pt>
                <c:pt idx="10">
                  <c:v>Décembre 2023</c:v>
                </c:pt>
                <c:pt idx="11">
                  <c:v>Janvier 2024</c:v>
                </c:pt>
                <c:pt idx="12">
                  <c:v>Février 2024</c:v>
                </c:pt>
                <c:pt idx="13">
                  <c:v>Mars     2024</c:v>
                </c:pt>
                <c:pt idx="14">
                  <c:v>Avril          2024</c:v>
                </c:pt>
                <c:pt idx="15">
                  <c:v>Mai        2024</c:v>
                </c:pt>
                <c:pt idx="16">
                  <c:v>Juin          2024</c:v>
                </c:pt>
                <c:pt idx="17">
                  <c:v>Juillet     2024</c:v>
                </c:pt>
                <c:pt idx="18">
                  <c:v>Août     2024</c:v>
                </c:pt>
                <c:pt idx="19">
                  <c:v>Septembre 2024</c:v>
                </c:pt>
                <c:pt idx="20">
                  <c:v>Octobre 2024</c:v>
                </c:pt>
                <c:pt idx="21">
                  <c:v>Novembre 2024</c:v>
                </c:pt>
                <c:pt idx="22">
                  <c:v>Décembre 2024</c:v>
                </c:pt>
                <c:pt idx="23">
                  <c:v>Janvier 2025</c:v>
                </c:pt>
                <c:pt idx="24">
                  <c:v>Février 2025</c:v>
                </c:pt>
              </c:strCache>
            </c:strRef>
          </c:cat>
          <c:val>
            <c:numRef>
              <c:f>Données!$C$66:$AA$66</c:f>
              <c:numCache>
                <c:formatCode>#,##0</c:formatCode>
                <c:ptCount val="25"/>
                <c:pt idx="0">
                  <c:v>1194827.55</c:v>
                </c:pt>
                <c:pt idx="1">
                  <c:v>1257023.8166666669</c:v>
                </c:pt>
                <c:pt idx="2">
                  <c:v>1069511.4833333334</c:v>
                </c:pt>
                <c:pt idx="3">
                  <c:v>1354668.916666667</c:v>
                </c:pt>
                <c:pt idx="4">
                  <c:v>1234263.0833333335</c:v>
                </c:pt>
                <c:pt idx="5">
                  <c:v>1175038.3499999999</c:v>
                </c:pt>
                <c:pt idx="6">
                  <c:v>1267207.4500000004</c:v>
                </c:pt>
                <c:pt idx="7">
                  <c:v>1201687.6499999994</c:v>
                </c:pt>
                <c:pt idx="8">
                  <c:v>1313822.3166666671</c:v>
                </c:pt>
                <c:pt idx="9">
                  <c:v>1197795.0833333333</c:v>
                </c:pt>
                <c:pt idx="10">
                  <c:v>1137200.0499999996</c:v>
                </c:pt>
                <c:pt idx="11">
                  <c:v>1212369.8166666673</c:v>
                </c:pt>
                <c:pt idx="12">
                  <c:v>1191708.6833333329</c:v>
                </c:pt>
                <c:pt idx="13">
                  <c:v>1041281.2666666667</c:v>
                </c:pt>
                <c:pt idx="14">
                  <c:v>1085987.916666667</c:v>
                </c:pt>
                <c:pt idx="15">
                  <c:v>1348774.4000000001</c:v>
                </c:pt>
                <c:pt idx="16">
                  <c:v>1150607.9833333336</c:v>
                </c:pt>
                <c:pt idx="17">
                  <c:v>1336683.8500000001</c:v>
                </c:pt>
                <c:pt idx="18">
                  <c:v>1224463.05</c:v>
                </c:pt>
                <c:pt idx="19">
                  <c:v>1253299.4166666663</c:v>
                </c:pt>
                <c:pt idx="20">
                  <c:v>1224217.6166666665</c:v>
                </c:pt>
                <c:pt idx="21">
                  <c:v>1112873.9666666663</c:v>
                </c:pt>
                <c:pt idx="22">
                  <c:v>1140682.6333333331</c:v>
                </c:pt>
                <c:pt idx="23">
                  <c:v>1182991.0666666664</c:v>
                </c:pt>
                <c:pt idx="24">
                  <c:v>1024604.8166666667</c:v>
                </c:pt>
              </c:numCache>
            </c:numRef>
          </c:val>
          <c:smooth val="0"/>
          <c:extLst>
            <c:ext xmlns:c16="http://schemas.microsoft.com/office/drawing/2014/chart" uri="{C3380CC4-5D6E-409C-BE32-E72D297353CC}">
              <c16:uniqueId val="{00000031-560D-4353-825A-5D52B7EA6A2B}"/>
            </c:ext>
          </c:extLst>
        </c:ser>
        <c:ser>
          <c:idx val="2"/>
          <c:order val="2"/>
          <c:tx>
            <c:v>Orange Tunisie</c:v>
          </c:tx>
          <c:spPr>
            <a:ln w="38100">
              <a:solidFill>
                <a:srgbClr val="E46C0A"/>
              </a:solidFill>
            </a:ln>
          </c:spPr>
          <c:marker>
            <c:symbol val="none"/>
          </c:marker>
          <c:dLbls>
            <c:dLbl>
              <c:idx val="0"/>
              <c:layout>
                <c:manualLayout>
                  <c:x val="-4.0749537037037042E-2"/>
                  <c:y val="-0.16870972222222222"/>
                </c:manualLayout>
              </c:layout>
              <c:numFmt formatCode="#,##0.0" sourceLinked="0"/>
              <c:spPr>
                <a:solidFill>
                  <a:srgbClr val="E46C0A"/>
                </a:solidFill>
              </c:spPr>
              <c:txPr>
                <a:bodyPr anchorCtr="0"/>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560D-4353-825A-5D52B7EA6A2B}"/>
                </c:ext>
              </c:extLst>
            </c:dLbl>
            <c:dLbl>
              <c:idx val="1"/>
              <c:delete val="1"/>
              <c:extLst>
                <c:ext xmlns:c15="http://schemas.microsoft.com/office/drawing/2012/chart" uri="{CE6537A1-D6FC-4f65-9D91-7224C49458BB}"/>
                <c:ext xmlns:c16="http://schemas.microsoft.com/office/drawing/2014/chart" uri="{C3380CC4-5D6E-409C-BE32-E72D297353CC}">
                  <c16:uniqueId val="{00000033-560D-4353-825A-5D52B7EA6A2B}"/>
                </c:ext>
              </c:extLst>
            </c:dLbl>
            <c:dLbl>
              <c:idx val="2"/>
              <c:delete val="1"/>
              <c:extLst>
                <c:ext xmlns:c15="http://schemas.microsoft.com/office/drawing/2012/chart" uri="{CE6537A1-D6FC-4f65-9D91-7224C49458BB}"/>
                <c:ext xmlns:c16="http://schemas.microsoft.com/office/drawing/2014/chart" uri="{C3380CC4-5D6E-409C-BE32-E72D297353CC}">
                  <c16:uniqueId val="{00000034-560D-4353-825A-5D52B7EA6A2B}"/>
                </c:ext>
              </c:extLst>
            </c:dLbl>
            <c:dLbl>
              <c:idx val="3"/>
              <c:delete val="1"/>
              <c:extLst>
                <c:ext xmlns:c15="http://schemas.microsoft.com/office/drawing/2012/chart" uri="{CE6537A1-D6FC-4f65-9D91-7224C49458BB}"/>
                <c:ext xmlns:c16="http://schemas.microsoft.com/office/drawing/2014/chart" uri="{C3380CC4-5D6E-409C-BE32-E72D297353CC}">
                  <c16:uniqueId val="{00000035-560D-4353-825A-5D52B7EA6A2B}"/>
                </c:ext>
              </c:extLst>
            </c:dLbl>
            <c:dLbl>
              <c:idx val="4"/>
              <c:delete val="1"/>
              <c:extLst>
                <c:ext xmlns:c15="http://schemas.microsoft.com/office/drawing/2012/chart" uri="{CE6537A1-D6FC-4f65-9D91-7224C49458BB}"/>
                <c:ext xmlns:c16="http://schemas.microsoft.com/office/drawing/2014/chart" uri="{C3380CC4-5D6E-409C-BE32-E72D297353CC}">
                  <c16:uniqueId val="{00000036-560D-4353-825A-5D52B7EA6A2B}"/>
                </c:ext>
              </c:extLst>
            </c:dLbl>
            <c:dLbl>
              <c:idx val="5"/>
              <c:delete val="1"/>
              <c:extLst>
                <c:ext xmlns:c15="http://schemas.microsoft.com/office/drawing/2012/chart" uri="{CE6537A1-D6FC-4f65-9D91-7224C49458BB}"/>
                <c:ext xmlns:c16="http://schemas.microsoft.com/office/drawing/2014/chart" uri="{C3380CC4-5D6E-409C-BE32-E72D297353CC}">
                  <c16:uniqueId val="{00000037-560D-4353-825A-5D52B7EA6A2B}"/>
                </c:ext>
              </c:extLst>
            </c:dLbl>
            <c:dLbl>
              <c:idx val="6"/>
              <c:delete val="1"/>
              <c:extLst>
                <c:ext xmlns:c15="http://schemas.microsoft.com/office/drawing/2012/chart" uri="{CE6537A1-D6FC-4f65-9D91-7224C49458BB}"/>
                <c:ext xmlns:c16="http://schemas.microsoft.com/office/drawing/2014/chart" uri="{C3380CC4-5D6E-409C-BE32-E72D297353CC}">
                  <c16:uniqueId val="{00000038-560D-4353-825A-5D52B7EA6A2B}"/>
                </c:ext>
              </c:extLst>
            </c:dLbl>
            <c:dLbl>
              <c:idx val="7"/>
              <c:delete val="1"/>
              <c:extLst>
                <c:ext xmlns:c15="http://schemas.microsoft.com/office/drawing/2012/chart" uri="{CE6537A1-D6FC-4f65-9D91-7224C49458BB}"/>
                <c:ext xmlns:c16="http://schemas.microsoft.com/office/drawing/2014/chart" uri="{C3380CC4-5D6E-409C-BE32-E72D297353CC}">
                  <c16:uniqueId val="{00000039-560D-4353-825A-5D52B7EA6A2B}"/>
                </c:ext>
              </c:extLst>
            </c:dLbl>
            <c:dLbl>
              <c:idx val="8"/>
              <c:delete val="1"/>
              <c:extLst>
                <c:ext xmlns:c15="http://schemas.microsoft.com/office/drawing/2012/chart" uri="{CE6537A1-D6FC-4f65-9D91-7224C49458BB}"/>
                <c:ext xmlns:c16="http://schemas.microsoft.com/office/drawing/2014/chart" uri="{C3380CC4-5D6E-409C-BE32-E72D297353CC}">
                  <c16:uniqueId val="{0000003A-560D-4353-825A-5D52B7EA6A2B}"/>
                </c:ext>
              </c:extLst>
            </c:dLbl>
            <c:dLbl>
              <c:idx val="9"/>
              <c:delete val="1"/>
              <c:extLst>
                <c:ext xmlns:c15="http://schemas.microsoft.com/office/drawing/2012/chart" uri="{CE6537A1-D6FC-4f65-9D91-7224C49458BB}"/>
                <c:ext xmlns:c16="http://schemas.microsoft.com/office/drawing/2014/chart" uri="{C3380CC4-5D6E-409C-BE32-E72D297353CC}">
                  <c16:uniqueId val="{0000003B-560D-4353-825A-5D52B7EA6A2B}"/>
                </c:ext>
              </c:extLst>
            </c:dLbl>
            <c:dLbl>
              <c:idx val="10"/>
              <c:delete val="1"/>
              <c:extLst>
                <c:ext xmlns:c15="http://schemas.microsoft.com/office/drawing/2012/chart" uri="{CE6537A1-D6FC-4f65-9D91-7224C49458BB}"/>
                <c:ext xmlns:c16="http://schemas.microsoft.com/office/drawing/2014/chart" uri="{C3380CC4-5D6E-409C-BE32-E72D297353CC}">
                  <c16:uniqueId val="{0000003C-560D-4353-825A-5D52B7EA6A2B}"/>
                </c:ext>
              </c:extLst>
            </c:dLbl>
            <c:dLbl>
              <c:idx val="11"/>
              <c:delete val="1"/>
              <c:extLst>
                <c:ext xmlns:c15="http://schemas.microsoft.com/office/drawing/2012/chart" uri="{CE6537A1-D6FC-4f65-9D91-7224C49458BB}"/>
                <c:ext xmlns:c16="http://schemas.microsoft.com/office/drawing/2014/chart" uri="{C3380CC4-5D6E-409C-BE32-E72D297353CC}">
                  <c16:uniqueId val="{0000003D-560D-4353-825A-5D52B7EA6A2B}"/>
                </c:ext>
              </c:extLst>
            </c:dLbl>
            <c:dLbl>
              <c:idx val="12"/>
              <c:layout>
                <c:manualLayout>
                  <c:x val="-4.0749537037037036E-2"/>
                  <c:y val="-0.15733055555555556"/>
                </c:manualLayout>
              </c:layout>
              <c:numFmt formatCode="#,##0.0" sourceLinked="0"/>
              <c:spPr>
                <a:solidFill>
                  <a:srgbClr val="E46C0A"/>
                </a:solidFill>
              </c:spPr>
              <c:txPr>
                <a:bodyPr anchorCtr="0"/>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E-560D-4353-825A-5D52B7EA6A2B}"/>
                </c:ext>
              </c:extLst>
            </c:dLbl>
            <c:dLbl>
              <c:idx val="13"/>
              <c:delete val="1"/>
              <c:extLst>
                <c:ext xmlns:c15="http://schemas.microsoft.com/office/drawing/2012/chart" uri="{CE6537A1-D6FC-4f65-9D91-7224C49458BB}"/>
                <c:ext xmlns:c16="http://schemas.microsoft.com/office/drawing/2014/chart" uri="{C3380CC4-5D6E-409C-BE32-E72D297353CC}">
                  <c16:uniqueId val="{0000003F-560D-4353-825A-5D52B7EA6A2B}"/>
                </c:ext>
              </c:extLst>
            </c:dLbl>
            <c:dLbl>
              <c:idx val="14"/>
              <c:delete val="1"/>
              <c:extLst>
                <c:ext xmlns:c15="http://schemas.microsoft.com/office/drawing/2012/chart" uri="{CE6537A1-D6FC-4f65-9D91-7224C49458BB}"/>
                <c:ext xmlns:c16="http://schemas.microsoft.com/office/drawing/2014/chart" uri="{C3380CC4-5D6E-409C-BE32-E72D297353CC}">
                  <c16:uniqueId val="{00000040-560D-4353-825A-5D52B7EA6A2B}"/>
                </c:ext>
              </c:extLst>
            </c:dLbl>
            <c:dLbl>
              <c:idx val="15"/>
              <c:delete val="1"/>
              <c:extLst>
                <c:ext xmlns:c15="http://schemas.microsoft.com/office/drawing/2012/chart" uri="{CE6537A1-D6FC-4f65-9D91-7224C49458BB}"/>
                <c:ext xmlns:c16="http://schemas.microsoft.com/office/drawing/2014/chart" uri="{C3380CC4-5D6E-409C-BE32-E72D297353CC}">
                  <c16:uniqueId val="{00000041-560D-4353-825A-5D52B7EA6A2B}"/>
                </c:ext>
              </c:extLst>
            </c:dLbl>
            <c:dLbl>
              <c:idx val="16"/>
              <c:delete val="1"/>
              <c:extLst>
                <c:ext xmlns:c15="http://schemas.microsoft.com/office/drawing/2012/chart" uri="{CE6537A1-D6FC-4f65-9D91-7224C49458BB}"/>
                <c:ext xmlns:c16="http://schemas.microsoft.com/office/drawing/2014/chart" uri="{C3380CC4-5D6E-409C-BE32-E72D297353CC}">
                  <c16:uniqueId val="{00000042-560D-4353-825A-5D52B7EA6A2B}"/>
                </c:ext>
              </c:extLst>
            </c:dLbl>
            <c:dLbl>
              <c:idx val="17"/>
              <c:delete val="1"/>
              <c:extLst>
                <c:ext xmlns:c15="http://schemas.microsoft.com/office/drawing/2012/chart" uri="{CE6537A1-D6FC-4f65-9D91-7224C49458BB}"/>
                <c:ext xmlns:c16="http://schemas.microsoft.com/office/drawing/2014/chart" uri="{C3380CC4-5D6E-409C-BE32-E72D297353CC}">
                  <c16:uniqueId val="{00000043-560D-4353-825A-5D52B7EA6A2B}"/>
                </c:ext>
              </c:extLst>
            </c:dLbl>
            <c:dLbl>
              <c:idx val="18"/>
              <c:delete val="1"/>
              <c:extLst>
                <c:ext xmlns:c15="http://schemas.microsoft.com/office/drawing/2012/chart" uri="{CE6537A1-D6FC-4f65-9D91-7224C49458BB}"/>
                <c:ext xmlns:c16="http://schemas.microsoft.com/office/drawing/2014/chart" uri="{C3380CC4-5D6E-409C-BE32-E72D297353CC}">
                  <c16:uniqueId val="{00000044-560D-4353-825A-5D52B7EA6A2B}"/>
                </c:ext>
              </c:extLst>
            </c:dLbl>
            <c:dLbl>
              <c:idx val="19"/>
              <c:delete val="1"/>
              <c:extLst>
                <c:ext xmlns:c15="http://schemas.microsoft.com/office/drawing/2012/chart" uri="{CE6537A1-D6FC-4f65-9D91-7224C49458BB}"/>
                <c:ext xmlns:c16="http://schemas.microsoft.com/office/drawing/2014/chart" uri="{C3380CC4-5D6E-409C-BE32-E72D297353CC}">
                  <c16:uniqueId val="{00000045-560D-4353-825A-5D52B7EA6A2B}"/>
                </c:ext>
              </c:extLst>
            </c:dLbl>
            <c:dLbl>
              <c:idx val="20"/>
              <c:delete val="1"/>
              <c:extLst>
                <c:ext xmlns:c15="http://schemas.microsoft.com/office/drawing/2012/chart" uri="{CE6537A1-D6FC-4f65-9D91-7224C49458BB}"/>
                <c:ext xmlns:c16="http://schemas.microsoft.com/office/drawing/2014/chart" uri="{C3380CC4-5D6E-409C-BE32-E72D297353CC}">
                  <c16:uniqueId val="{00000046-560D-4353-825A-5D52B7EA6A2B}"/>
                </c:ext>
              </c:extLst>
            </c:dLbl>
            <c:dLbl>
              <c:idx val="21"/>
              <c:delete val="1"/>
              <c:extLst>
                <c:ext xmlns:c15="http://schemas.microsoft.com/office/drawing/2012/chart" uri="{CE6537A1-D6FC-4f65-9D91-7224C49458BB}"/>
                <c:ext xmlns:c16="http://schemas.microsoft.com/office/drawing/2014/chart" uri="{C3380CC4-5D6E-409C-BE32-E72D297353CC}">
                  <c16:uniqueId val="{00000047-560D-4353-825A-5D52B7EA6A2B}"/>
                </c:ext>
              </c:extLst>
            </c:dLbl>
            <c:dLbl>
              <c:idx val="22"/>
              <c:delete val="1"/>
              <c:extLst>
                <c:ext xmlns:c15="http://schemas.microsoft.com/office/drawing/2012/chart" uri="{CE6537A1-D6FC-4f65-9D91-7224C49458BB}"/>
                <c:ext xmlns:c16="http://schemas.microsoft.com/office/drawing/2014/chart" uri="{C3380CC4-5D6E-409C-BE32-E72D297353CC}">
                  <c16:uniqueId val="{00000048-560D-4353-825A-5D52B7EA6A2B}"/>
                </c:ext>
              </c:extLst>
            </c:dLbl>
            <c:dLbl>
              <c:idx val="23"/>
              <c:delete val="1"/>
              <c:extLst>
                <c:ext xmlns:c15="http://schemas.microsoft.com/office/drawing/2012/chart" uri="{CE6537A1-D6FC-4f65-9D91-7224C49458BB}"/>
                <c:ext xmlns:c16="http://schemas.microsoft.com/office/drawing/2014/chart" uri="{C3380CC4-5D6E-409C-BE32-E72D297353CC}">
                  <c16:uniqueId val="{00000049-560D-4353-825A-5D52B7EA6A2B}"/>
                </c:ext>
              </c:extLst>
            </c:dLbl>
            <c:dLbl>
              <c:idx val="24"/>
              <c:layout>
                <c:manualLayout>
                  <c:x val="-7.3011574074075148E-3"/>
                  <c:y val="-0.13415208333333334"/>
                </c:manualLayout>
              </c:layout>
              <c:numFmt formatCode="#,##0.0" sourceLinked="0"/>
              <c:spPr>
                <a:solidFill>
                  <a:srgbClr val="E46C0A"/>
                </a:solidFill>
              </c:spPr>
              <c:txPr>
                <a:bodyPr anchorCtr="0"/>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A-560D-4353-825A-5D52B7EA6A2B}"/>
                </c:ext>
              </c:extLst>
            </c:dLbl>
            <c:numFmt formatCode="#,##0.0" sourceLinked="0"/>
            <c:spPr>
              <a:solidFill>
                <a:srgbClr val="E46C0A"/>
              </a:solidFill>
            </c:spPr>
            <c:txPr>
              <a:bodyPr wrap="square" lIns="38100" tIns="19050" rIns="38100" bIns="19050" anchor="ctr" anchorCtr="0">
                <a:spAutoFit/>
              </a:bodyPr>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Données!$C$64:$AA$64</c:f>
              <c:strCache>
                <c:ptCount val="25"/>
                <c:pt idx="0">
                  <c:v>Février 2023</c:v>
                </c:pt>
                <c:pt idx="1">
                  <c:v>Mars     2023</c:v>
                </c:pt>
                <c:pt idx="2">
                  <c:v>Avril          2023</c:v>
                </c:pt>
                <c:pt idx="3">
                  <c:v>Mai        2023</c:v>
                </c:pt>
                <c:pt idx="4">
                  <c:v>Juin          2023</c:v>
                </c:pt>
                <c:pt idx="5">
                  <c:v>Juillet     2023</c:v>
                </c:pt>
                <c:pt idx="6">
                  <c:v>Août     2023</c:v>
                </c:pt>
                <c:pt idx="7">
                  <c:v>Septembre 2023</c:v>
                </c:pt>
                <c:pt idx="8">
                  <c:v>Octobre 2023</c:v>
                </c:pt>
                <c:pt idx="9">
                  <c:v>Novembre 2023</c:v>
                </c:pt>
                <c:pt idx="10">
                  <c:v>Décembre 2023</c:v>
                </c:pt>
                <c:pt idx="11">
                  <c:v>Janvier 2024</c:v>
                </c:pt>
                <c:pt idx="12">
                  <c:v>Février 2024</c:v>
                </c:pt>
                <c:pt idx="13">
                  <c:v>Mars     2024</c:v>
                </c:pt>
                <c:pt idx="14">
                  <c:v>Avril          2024</c:v>
                </c:pt>
                <c:pt idx="15">
                  <c:v>Mai        2024</c:v>
                </c:pt>
                <c:pt idx="16">
                  <c:v>Juin          2024</c:v>
                </c:pt>
                <c:pt idx="17">
                  <c:v>Juillet     2024</c:v>
                </c:pt>
                <c:pt idx="18">
                  <c:v>Août     2024</c:v>
                </c:pt>
                <c:pt idx="19">
                  <c:v>Septembre 2024</c:v>
                </c:pt>
                <c:pt idx="20">
                  <c:v>Octobre 2024</c:v>
                </c:pt>
                <c:pt idx="21">
                  <c:v>Novembre 2024</c:v>
                </c:pt>
                <c:pt idx="22">
                  <c:v>Décembre 2024</c:v>
                </c:pt>
                <c:pt idx="23">
                  <c:v>Janvier 2025</c:v>
                </c:pt>
                <c:pt idx="24">
                  <c:v>Février 2025</c:v>
                </c:pt>
              </c:strCache>
            </c:strRef>
          </c:cat>
          <c:val>
            <c:numRef>
              <c:f>Données!$C$67:$AA$67</c:f>
              <c:numCache>
                <c:formatCode>#,##0</c:formatCode>
                <c:ptCount val="25"/>
                <c:pt idx="0">
                  <c:v>2120950.9616666664</c:v>
                </c:pt>
                <c:pt idx="1">
                  <c:v>1814237.9686666653</c:v>
                </c:pt>
                <c:pt idx="2">
                  <c:v>1566353.1920000003</c:v>
                </c:pt>
                <c:pt idx="3">
                  <c:v>1964913.0723333335</c:v>
                </c:pt>
                <c:pt idx="4">
                  <c:v>1776001.7760000003</c:v>
                </c:pt>
                <c:pt idx="5">
                  <c:v>1663659.2583333328</c:v>
                </c:pt>
                <c:pt idx="6">
                  <c:v>1660544.3403333335</c:v>
                </c:pt>
                <c:pt idx="7">
                  <c:v>1861962.8189999992</c:v>
                </c:pt>
                <c:pt idx="8">
                  <c:v>1949912.2000000007</c:v>
                </c:pt>
                <c:pt idx="9">
                  <c:v>1914470.5609999993</c:v>
                </c:pt>
                <c:pt idx="10">
                  <c:v>1856520.3950000007</c:v>
                </c:pt>
                <c:pt idx="11">
                  <c:v>1824835.4399999997</c:v>
                </c:pt>
                <c:pt idx="12">
                  <c:v>1638153.6776666662</c:v>
                </c:pt>
                <c:pt idx="13">
                  <c:v>1476228.1000000003</c:v>
                </c:pt>
                <c:pt idx="14">
                  <c:v>1519758.7590000001</c:v>
                </c:pt>
                <c:pt idx="15">
                  <c:v>1757920.1326666672</c:v>
                </c:pt>
                <c:pt idx="16">
                  <c:v>1512523.1753333327</c:v>
                </c:pt>
                <c:pt idx="17">
                  <c:v>1532535.1695555558</c:v>
                </c:pt>
                <c:pt idx="18">
                  <c:v>1542208.226333332</c:v>
                </c:pt>
                <c:pt idx="19">
                  <c:v>1671095.6956666666</c:v>
                </c:pt>
                <c:pt idx="20">
                  <c:v>1766853.4560000002</c:v>
                </c:pt>
                <c:pt idx="21">
                  <c:v>1725352.3126666653</c:v>
                </c:pt>
                <c:pt idx="22">
                  <c:v>1642592.3739999994</c:v>
                </c:pt>
                <c:pt idx="23">
                  <c:v>1703525.5303333325</c:v>
                </c:pt>
                <c:pt idx="24">
                  <c:v>1535622.1049999991</c:v>
                </c:pt>
              </c:numCache>
            </c:numRef>
          </c:val>
          <c:smooth val="0"/>
          <c:extLst>
            <c:ext xmlns:c16="http://schemas.microsoft.com/office/drawing/2014/chart" uri="{C3380CC4-5D6E-409C-BE32-E72D297353CC}">
              <c16:uniqueId val="{0000004B-560D-4353-825A-5D52B7EA6A2B}"/>
            </c:ext>
          </c:extLst>
        </c:ser>
        <c:dLbls>
          <c:showLegendKey val="0"/>
          <c:showVal val="0"/>
          <c:showCatName val="0"/>
          <c:showSerName val="0"/>
          <c:showPercent val="0"/>
          <c:showBubbleSize val="0"/>
        </c:dLbls>
        <c:smooth val="0"/>
        <c:axId val="568743199"/>
        <c:axId val="1"/>
      </c:lineChart>
      <c:catAx>
        <c:axId val="568743199"/>
        <c:scaling>
          <c:orientation val="minMax"/>
        </c:scaling>
        <c:delete val="0"/>
        <c:axPos val="b"/>
        <c:numFmt formatCode="[$-40C]mmm\-yy;@" sourceLinked="0"/>
        <c:majorTickMark val="out"/>
        <c:minorTickMark val="none"/>
        <c:tickLblPos val="nextTo"/>
        <c:txPr>
          <a:bodyPr rot="0" vert="horz"/>
          <a:lstStyle/>
          <a:p>
            <a:pPr algn="ctr">
              <a:defRPr lang="en-US" sz="500" b="0" i="0" u="none" strike="noStrike" kern="1200" baseline="0">
                <a:solidFill>
                  <a:srgbClr val="000000"/>
                </a:solidFill>
                <a:latin typeface="+mn-lt"/>
                <a:ea typeface="Calibri"/>
                <a:cs typeface="Calibri"/>
              </a:defRPr>
            </a:pPr>
            <a:endParaRPr lang="fr-FR"/>
          </a:p>
        </c:txPr>
        <c:crossAx val="1"/>
        <c:crosses val="autoZero"/>
        <c:auto val="1"/>
        <c:lblAlgn val="ctr"/>
        <c:lblOffset val="100"/>
        <c:noMultiLvlLbl val="0"/>
      </c:catAx>
      <c:valAx>
        <c:axId val="1"/>
        <c:scaling>
          <c:orientation val="minMax"/>
          <c:max val="40000000"/>
          <c:min val="0"/>
        </c:scaling>
        <c:delete val="0"/>
        <c:axPos val="l"/>
        <c:numFmt formatCode="#,##0" sourceLinked="1"/>
        <c:majorTickMark val="out"/>
        <c:minorTickMark val="none"/>
        <c:tickLblPos val="nextTo"/>
        <c:txPr>
          <a:bodyPr rot="0" vert="horz"/>
          <a:lstStyle/>
          <a:p>
            <a:pPr>
              <a:defRPr sz="600" b="0" i="0" u="none" strike="noStrike" baseline="0">
                <a:solidFill>
                  <a:srgbClr val="000000"/>
                </a:solidFill>
                <a:latin typeface="Philosopher" panose="02000503000000020004" pitchFamily="2" charset="0"/>
                <a:ea typeface="Calibri"/>
                <a:cs typeface="Calibri"/>
              </a:defRPr>
            </a:pPr>
            <a:endParaRPr lang="fr-FR"/>
          </a:p>
        </c:txPr>
        <c:crossAx val="568743199"/>
        <c:crosses val="autoZero"/>
        <c:crossBetween val="between"/>
        <c:majorUnit val="10000000"/>
        <c:dispUnits>
          <c:builtInUnit val="millions"/>
          <c:dispUnitsLbl>
            <c:layout>
              <c:manualLayout>
                <c:xMode val="edge"/>
                <c:yMode val="edge"/>
                <c:x val="0"/>
                <c:y val="6.7862990480421922E-4"/>
              </c:manualLayout>
            </c:layout>
            <c:tx>
              <c:rich>
                <a:bodyPr rot="0" vert="horz"/>
                <a:lstStyle/>
                <a:p>
                  <a:pPr algn="ctr">
                    <a:defRPr sz="600" b="0" i="0" u="none" strike="noStrike" baseline="0">
                      <a:solidFill>
                        <a:srgbClr val="000000"/>
                      </a:solidFill>
                      <a:latin typeface="Calibri"/>
                      <a:ea typeface="Calibri"/>
                      <a:cs typeface="Calibri"/>
                    </a:defRPr>
                  </a:pPr>
                  <a:r>
                    <a:rPr lang="fr-FR" sz="600" b="0"/>
                    <a:t>Unité: millions minutes</a:t>
                  </a:r>
                </a:p>
              </c:rich>
            </c:tx>
          </c:dispUnitsLbl>
        </c:dispUnits>
      </c:valAx>
      <c:spPr>
        <a:noFill/>
        <a:ln w="25400">
          <a:noFill/>
        </a:ln>
      </c:spPr>
    </c:plotArea>
    <c:legend>
      <c:legendPos val="b"/>
      <c:layout>
        <c:manualLayout>
          <c:xMode val="edge"/>
          <c:yMode val="edge"/>
          <c:x val="3.073611111111111E-2"/>
          <c:y val="0.92346319444444447"/>
          <c:w val="0.93737796621576142"/>
          <c:h val="6.368793102740089E-2"/>
        </c:manualLayout>
      </c:layout>
      <c:overlay val="0"/>
      <c:spPr>
        <a:ln>
          <a:noFill/>
        </a:ln>
      </c:spPr>
      <c:txPr>
        <a:bodyPr/>
        <a:lstStyle/>
        <a:p>
          <a:pPr>
            <a:defRPr sz="600" b="0" i="0" u="none" strike="noStrike" baseline="0">
              <a:solidFill>
                <a:srgbClr val="000000"/>
              </a:solidFill>
              <a:latin typeface="Philosopher" panose="02000503000000020004" pitchFamily="2" charset="0"/>
              <a:ea typeface="Calibri"/>
              <a:cs typeface="Calibri"/>
            </a:defRPr>
          </a:pPr>
          <a:endParaRPr lang="fr-FR"/>
        </a:p>
      </c:txPr>
    </c:legend>
    <c:plotVisOnly val="1"/>
    <c:dispBlanksAs val="gap"/>
    <c:showDLblsOverMax val="0"/>
  </c:chart>
  <c:spPr>
    <a:ln w="38100">
      <a:noFill/>
    </a:ln>
  </c:spPr>
  <c:txPr>
    <a:bodyPr/>
    <a:lstStyle/>
    <a:p>
      <a:pPr>
        <a:defRPr sz="1200" b="1" i="0" u="none" strike="noStrike" baseline="0">
          <a:solidFill>
            <a:srgbClr val="000000"/>
          </a:solidFill>
          <a:latin typeface="Calibri"/>
          <a:ea typeface="Calibri"/>
          <a:cs typeface="Calibri"/>
        </a:defRPr>
      </a:pPr>
      <a:endParaRPr lang="fr-FR"/>
    </a:p>
  </c:txPr>
  <c:externalData r:id="rId2">
    <c:autoUpdate val="1"/>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view3D>
      <c:rotX val="30"/>
      <c:rotY val="80"/>
      <c:rAngAx val="0"/>
      <c:perspective val="0"/>
    </c:view3D>
    <c:floor>
      <c:thickness val="0"/>
    </c:floor>
    <c:sideWall>
      <c:thickness val="0"/>
    </c:sideWall>
    <c:backWall>
      <c:thickness val="0"/>
    </c:backWall>
    <c:plotArea>
      <c:layout>
        <c:manualLayout>
          <c:layoutTarget val="inner"/>
          <c:xMode val="edge"/>
          <c:yMode val="edge"/>
          <c:x val="0"/>
          <c:y val="1.1759259259259259E-2"/>
          <c:w val="0.98871967157951413"/>
          <c:h val="0.89441939882319699"/>
        </c:manualLayout>
      </c:layout>
      <c:pie3DChart>
        <c:varyColors val="1"/>
        <c:ser>
          <c:idx val="0"/>
          <c:order val="0"/>
          <c:tx>
            <c:strRef>
              <c:f>Données!$A$146</c:f>
              <c:strCache>
                <c:ptCount val="1"/>
                <c:pt idx="0">
                  <c:v>Parts de marché (Trafic voix national)</c:v>
                </c:pt>
              </c:strCache>
            </c:strRef>
          </c:tx>
          <c:spPr>
            <a:ln>
              <a:noFill/>
            </a:ln>
          </c:spPr>
          <c:explosion val="14"/>
          <c:dPt>
            <c:idx val="0"/>
            <c:bubble3D val="0"/>
            <c:spPr>
              <a:solidFill>
                <a:srgbClr val="0070C0"/>
              </a:solidFill>
              <a:ln>
                <a:noFill/>
              </a:ln>
            </c:spPr>
            <c:extLst>
              <c:ext xmlns:c16="http://schemas.microsoft.com/office/drawing/2014/chart" uri="{C3380CC4-5D6E-409C-BE32-E72D297353CC}">
                <c16:uniqueId val="{00000001-FE45-43E9-A8AB-4D689EBCB549}"/>
              </c:ext>
            </c:extLst>
          </c:dPt>
          <c:dPt>
            <c:idx val="1"/>
            <c:bubble3D val="0"/>
            <c:spPr>
              <a:solidFill>
                <a:srgbClr val="FF0000"/>
              </a:solidFill>
              <a:ln>
                <a:noFill/>
              </a:ln>
            </c:spPr>
            <c:extLst>
              <c:ext xmlns:c16="http://schemas.microsoft.com/office/drawing/2014/chart" uri="{C3380CC4-5D6E-409C-BE32-E72D297353CC}">
                <c16:uniqueId val="{00000003-FE45-43E9-A8AB-4D689EBCB549}"/>
              </c:ext>
            </c:extLst>
          </c:dPt>
          <c:dPt>
            <c:idx val="2"/>
            <c:bubble3D val="0"/>
            <c:spPr>
              <a:solidFill>
                <a:srgbClr val="E46C0A"/>
              </a:solidFill>
              <a:ln>
                <a:noFill/>
              </a:ln>
            </c:spPr>
            <c:extLst>
              <c:ext xmlns:c16="http://schemas.microsoft.com/office/drawing/2014/chart" uri="{C3380CC4-5D6E-409C-BE32-E72D297353CC}">
                <c16:uniqueId val="{00000005-FE45-43E9-A8AB-4D689EBCB549}"/>
              </c:ext>
            </c:extLst>
          </c:dPt>
          <c:dLbls>
            <c:dLbl>
              <c:idx val="0"/>
              <c:numFmt formatCode="0.0%" sourceLinked="0"/>
              <c:spPr/>
              <c:txPr>
                <a:bodyPr/>
                <a:lstStyle/>
                <a:p>
                  <a:pPr>
                    <a:defRPr sz="1200" b="0" i="0" u="none" strike="noStrike" baseline="0">
                      <a:solidFill>
                        <a:srgbClr val="FFFFFF"/>
                      </a:solidFill>
                      <a:latin typeface="Philosopher" panose="02000503000000020004" pitchFamily="2" charset="0"/>
                      <a:ea typeface="Calibri"/>
                      <a:cs typeface="Calibri" panose="020F0502020204030204" pitchFamily="34" charset="0"/>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E45-43E9-A8AB-4D689EBCB549}"/>
                </c:ext>
              </c:extLst>
            </c:dLbl>
            <c:dLbl>
              <c:idx val="1"/>
              <c:numFmt formatCode="0.0%" sourceLinked="0"/>
              <c:spPr/>
              <c:txPr>
                <a:bodyPr/>
                <a:lstStyle/>
                <a:p>
                  <a:pPr>
                    <a:defRPr sz="1200" b="0" i="0" u="none" strike="noStrike" baseline="0">
                      <a:solidFill>
                        <a:srgbClr val="FFFFFF"/>
                      </a:solidFill>
                      <a:latin typeface="Philosopher" panose="02000503000000020004" pitchFamily="2" charset="0"/>
                      <a:ea typeface="Calibri"/>
                      <a:cs typeface="Calibri" panose="020F0502020204030204" pitchFamily="34" charset="0"/>
                    </a:defRPr>
                  </a:pPr>
                  <a:endParaRPr lang="fr-FR"/>
                </a:p>
              </c:txPr>
              <c:dLblPos val="inEnd"/>
              <c:showLegendKey val="0"/>
              <c:showVal val="1"/>
              <c:showCatName val="0"/>
              <c:showSerName val="0"/>
              <c:showPercent val="0"/>
              <c:showBubbleSize val="0"/>
              <c:extLst>
                <c:ext xmlns:c16="http://schemas.microsoft.com/office/drawing/2014/chart" uri="{C3380CC4-5D6E-409C-BE32-E72D297353CC}">
                  <c16:uniqueId val="{00000003-FE45-43E9-A8AB-4D689EBCB549}"/>
                </c:ext>
              </c:extLst>
            </c:dLbl>
            <c:dLbl>
              <c:idx val="2"/>
              <c:numFmt formatCode="0.0%" sourceLinked="0"/>
              <c:spPr/>
              <c:txPr>
                <a:bodyPr/>
                <a:lstStyle/>
                <a:p>
                  <a:pPr>
                    <a:defRPr sz="1200" b="0" i="0" u="none" strike="noStrike" baseline="0">
                      <a:solidFill>
                        <a:srgbClr val="FFFFFF"/>
                      </a:solidFill>
                      <a:latin typeface="Philosopher" panose="02000503000000020004" pitchFamily="2" charset="0"/>
                      <a:ea typeface="Calibri"/>
                      <a:cs typeface="Calibri" panose="020F0502020204030204" pitchFamily="34" charset="0"/>
                    </a:defRPr>
                  </a:pPr>
                  <a:endParaRPr lang="fr-FR"/>
                </a:p>
              </c:txPr>
              <c:dLblPos val="inEnd"/>
              <c:showLegendKey val="0"/>
              <c:showVal val="1"/>
              <c:showCatName val="0"/>
              <c:showSerName val="0"/>
              <c:showPercent val="0"/>
              <c:showBubbleSize val="0"/>
              <c:extLst>
                <c:ext xmlns:c16="http://schemas.microsoft.com/office/drawing/2014/chart" uri="{C3380CC4-5D6E-409C-BE32-E72D297353CC}">
                  <c16:uniqueId val="{00000005-FE45-43E9-A8AB-4D689EBCB549}"/>
                </c:ext>
              </c:extLst>
            </c:dLbl>
            <c:numFmt formatCode="0.0%" sourceLinked="0"/>
            <c:spPr>
              <a:noFill/>
              <a:ln w="25400">
                <a:noFill/>
              </a:ln>
            </c:spPr>
            <c:txPr>
              <a:bodyPr wrap="square" lIns="38100" tIns="19050" rIns="38100" bIns="19050" anchor="ctr">
                <a:spAutoFit/>
              </a:bodyPr>
              <a:lstStyle/>
              <a:p>
                <a:pPr>
                  <a:defRPr sz="1200" b="0" i="0" u="none" strike="noStrike" baseline="0">
                    <a:solidFill>
                      <a:srgbClr val="FFFFFF"/>
                    </a:solidFill>
                    <a:latin typeface="Philosopher" panose="02000503000000020004" pitchFamily="2" charset="0"/>
                    <a:ea typeface="Calibri"/>
                    <a:cs typeface="Calibri" panose="020F0502020204030204" pitchFamily="34" charset="0"/>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extLst>
          </c:dLbls>
          <c:cat>
            <c:strRef>
              <c:f>Données!$A$147:$A$149</c:f>
              <c:strCache>
                <c:ptCount val="3"/>
                <c:pt idx="0">
                  <c:v>Tunisie Télécom</c:v>
                </c:pt>
                <c:pt idx="1">
                  <c:v>Ooredoo Tunisie</c:v>
                </c:pt>
                <c:pt idx="2">
                  <c:v>Orange Tunisie</c:v>
                </c:pt>
              </c:strCache>
            </c:strRef>
          </c:cat>
          <c:val>
            <c:numRef>
              <c:f>Données!$AA$147:$AA$149</c:f>
              <c:numCache>
                <c:formatCode>0.0%</c:formatCode>
                <c:ptCount val="3"/>
                <c:pt idx="0">
                  <c:v>0.85586790504198651</c:v>
                </c:pt>
                <c:pt idx="1">
                  <c:v>5.7681777142668943E-2</c:v>
                </c:pt>
                <c:pt idx="2">
                  <c:v>8.6450317815344499E-2</c:v>
                </c:pt>
              </c:numCache>
            </c:numRef>
          </c:val>
          <c:extLst>
            <c:ext xmlns:c16="http://schemas.microsoft.com/office/drawing/2014/chart" uri="{C3380CC4-5D6E-409C-BE32-E72D297353CC}">
              <c16:uniqueId val="{00000006-FE45-43E9-A8AB-4D689EBCB549}"/>
            </c:ext>
          </c:extLst>
        </c:ser>
        <c:dLbls>
          <c:showLegendKey val="0"/>
          <c:showVal val="0"/>
          <c:showCatName val="0"/>
          <c:showSerName val="0"/>
          <c:showPercent val="0"/>
          <c:showBubbleSize val="0"/>
          <c:showLeaderLines val="0"/>
        </c:dLbls>
      </c:pie3DChart>
      <c:spPr>
        <a:noFill/>
        <a:ln w="25400">
          <a:noFill/>
        </a:ln>
      </c:spPr>
    </c:plotArea>
    <c:legend>
      <c:legendPos val="b"/>
      <c:layout>
        <c:manualLayout>
          <c:xMode val="edge"/>
          <c:yMode val="edge"/>
          <c:x val="7.1403086419753084E-2"/>
          <c:y val="0.90822453703703698"/>
          <c:w val="0.86760370370370365"/>
          <c:h val="6.0716260232729136E-2"/>
        </c:manualLayout>
      </c:layout>
      <c:overlay val="0"/>
      <c:txPr>
        <a:bodyPr/>
        <a:lstStyle/>
        <a:p>
          <a:pPr>
            <a:defRPr sz="800" b="0" i="0" u="none" strike="noStrike" baseline="0">
              <a:solidFill>
                <a:srgbClr val="000000"/>
              </a:solidFill>
              <a:latin typeface="Philosopher" panose="02000503000000020004" pitchFamily="2" charset="0"/>
              <a:ea typeface="Calibri"/>
              <a:cs typeface="Calibri"/>
            </a:defRPr>
          </a:pPr>
          <a:endParaRPr lang="fr-FR"/>
        </a:p>
      </c:txPr>
    </c:legend>
    <c:plotVisOnly val="1"/>
    <c:dispBlanksAs val="zero"/>
    <c:showDLblsOverMax val="0"/>
  </c:chart>
  <c:spPr>
    <a:noFill/>
    <a:ln>
      <a:noFill/>
    </a:ln>
  </c:spPr>
  <c:txPr>
    <a:bodyPr/>
    <a:lstStyle/>
    <a:p>
      <a:pPr>
        <a:defRPr sz="1600" b="1" i="0" u="none" strike="noStrike" baseline="0">
          <a:solidFill>
            <a:srgbClr val="000000"/>
          </a:solidFill>
          <a:latin typeface="Calibri"/>
          <a:ea typeface="Calibri"/>
          <a:cs typeface="Calibri"/>
        </a:defRPr>
      </a:pPr>
      <a:endParaRPr lang="fr-FR"/>
    </a:p>
  </c:txPr>
  <c:externalData r:id="rId2">
    <c:autoUpdate val="1"/>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0449999999999997E-2"/>
          <c:y val="6.7579166666666662E-2"/>
          <c:w val="0.92732855680655069"/>
          <c:h val="0.71557013888888876"/>
        </c:manualLayout>
      </c:layout>
      <c:lineChart>
        <c:grouping val="standard"/>
        <c:varyColors val="0"/>
        <c:ser>
          <c:idx val="0"/>
          <c:order val="0"/>
          <c:tx>
            <c:strRef>
              <c:f>Données!$A$147</c:f>
              <c:strCache>
                <c:ptCount val="1"/>
                <c:pt idx="0">
                  <c:v>Tunisie Télécom</c:v>
                </c:pt>
              </c:strCache>
            </c:strRef>
          </c:tx>
          <c:spPr>
            <a:ln w="38100">
              <a:solidFill>
                <a:srgbClr val="0070C0"/>
              </a:solidFill>
            </a:ln>
          </c:spPr>
          <c:marker>
            <c:symbol val="none"/>
          </c:marker>
          <c:dLbls>
            <c:dLbl>
              <c:idx val="0"/>
              <c:layout>
                <c:manualLayout>
                  <c:x val="-4.2715509259259266E-2"/>
                  <c:y val="-1.76388888888889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087-4DA5-B57D-6FFD70CB6774}"/>
                </c:ext>
              </c:extLst>
            </c:dLbl>
            <c:dLbl>
              <c:idx val="1"/>
              <c:delete val="1"/>
              <c:extLst>
                <c:ext xmlns:c15="http://schemas.microsoft.com/office/drawing/2012/chart" uri="{CE6537A1-D6FC-4f65-9D91-7224C49458BB}"/>
                <c:ext xmlns:c16="http://schemas.microsoft.com/office/drawing/2014/chart" uri="{C3380CC4-5D6E-409C-BE32-E72D297353CC}">
                  <c16:uniqueId val="{00000001-3087-4DA5-B57D-6FFD70CB6774}"/>
                </c:ext>
              </c:extLst>
            </c:dLbl>
            <c:dLbl>
              <c:idx val="2"/>
              <c:delete val="1"/>
              <c:extLst>
                <c:ext xmlns:c15="http://schemas.microsoft.com/office/drawing/2012/chart" uri="{CE6537A1-D6FC-4f65-9D91-7224C49458BB}"/>
                <c:ext xmlns:c16="http://schemas.microsoft.com/office/drawing/2014/chart" uri="{C3380CC4-5D6E-409C-BE32-E72D297353CC}">
                  <c16:uniqueId val="{00000002-3087-4DA5-B57D-6FFD70CB6774}"/>
                </c:ext>
              </c:extLst>
            </c:dLbl>
            <c:dLbl>
              <c:idx val="3"/>
              <c:delete val="1"/>
              <c:extLst>
                <c:ext xmlns:c15="http://schemas.microsoft.com/office/drawing/2012/chart" uri="{CE6537A1-D6FC-4f65-9D91-7224C49458BB}"/>
                <c:ext xmlns:c16="http://schemas.microsoft.com/office/drawing/2014/chart" uri="{C3380CC4-5D6E-409C-BE32-E72D297353CC}">
                  <c16:uniqueId val="{00000003-3087-4DA5-B57D-6FFD70CB6774}"/>
                </c:ext>
              </c:extLst>
            </c:dLbl>
            <c:dLbl>
              <c:idx val="4"/>
              <c:delete val="1"/>
              <c:extLst>
                <c:ext xmlns:c15="http://schemas.microsoft.com/office/drawing/2012/chart" uri="{CE6537A1-D6FC-4f65-9D91-7224C49458BB}"/>
                <c:ext xmlns:c16="http://schemas.microsoft.com/office/drawing/2014/chart" uri="{C3380CC4-5D6E-409C-BE32-E72D297353CC}">
                  <c16:uniqueId val="{00000004-3087-4DA5-B57D-6FFD70CB6774}"/>
                </c:ext>
              </c:extLst>
            </c:dLbl>
            <c:dLbl>
              <c:idx val="5"/>
              <c:delete val="1"/>
              <c:extLst>
                <c:ext xmlns:c15="http://schemas.microsoft.com/office/drawing/2012/chart" uri="{CE6537A1-D6FC-4f65-9D91-7224C49458BB}"/>
                <c:ext xmlns:c16="http://schemas.microsoft.com/office/drawing/2014/chart" uri="{C3380CC4-5D6E-409C-BE32-E72D297353CC}">
                  <c16:uniqueId val="{00000005-3087-4DA5-B57D-6FFD70CB6774}"/>
                </c:ext>
              </c:extLst>
            </c:dLbl>
            <c:dLbl>
              <c:idx val="6"/>
              <c:delete val="1"/>
              <c:extLst>
                <c:ext xmlns:c15="http://schemas.microsoft.com/office/drawing/2012/chart" uri="{CE6537A1-D6FC-4f65-9D91-7224C49458BB}"/>
                <c:ext xmlns:c16="http://schemas.microsoft.com/office/drawing/2014/chart" uri="{C3380CC4-5D6E-409C-BE32-E72D297353CC}">
                  <c16:uniqueId val="{00000006-3087-4DA5-B57D-6FFD70CB6774}"/>
                </c:ext>
              </c:extLst>
            </c:dLbl>
            <c:dLbl>
              <c:idx val="7"/>
              <c:delete val="1"/>
              <c:extLst>
                <c:ext xmlns:c15="http://schemas.microsoft.com/office/drawing/2012/chart" uri="{CE6537A1-D6FC-4f65-9D91-7224C49458BB}"/>
                <c:ext xmlns:c16="http://schemas.microsoft.com/office/drawing/2014/chart" uri="{C3380CC4-5D6E-409C-BE32-E72D297353CC}">
                  <c16:uniqueId val="{00000007-3087-4DA5-B57D-6FFD70CB6774}"/>
                </c:ext>
              </c:extLst>
            </c:dLbl>
            <c:dLbl>
              <c:idx val="8"/>
              <c:delete val="1"/>
              <c:extLst>
                <c:ext xmlns:c15="http://schemas.microsoft.com/office/drawing/2012/chart" uri="{CE6537A1-D6FC-4f65-9D91-7224C49458BB}"/>
                <c:ext xmlns:c16="http://schemas.microsoft.com/office/drawing/2014/chart" uri="{C3380CC4-5D6E-409C-BE32-E72D297353CC}">
                  <c16:uniqueId val="{00000008-3087-4DA5-B57D-6FFD70CB6774}"/>
                </c:ext>
              </c:extLst>
            </c:dLbl>
            <c:dLbl>
              <c:idx val="9"/>
              <c:delete val="1"/>
              <c:extLst>
                <c:ext xmlns:c15="http://schemas.microsoft.com/office/drawing/2012/chart" uri="{CE6537A1-D6FC-4f65-9D91-7224C49458BB}"/>
                <c:ext xmlns:c16="http://schemas.microsoft.com/office/drawing/2014/chart" uri="{C3380CC4-5D6E-409C-BE32-E72D297353CC}">
                  <c16:uniqueId val="{00000009-3087-4DA5-B57D-6FFD70CB6774}"/>
                </c:ext>
              </c:extLst>
            </c:dLbl>
            <c:dLbl>
              <c:idx val="10"/>
              <c:delete val="1"/>
              <c:extLst>
                <c:ext xmlns:c15="http://schemas.microsoft.com/office/drawing/2012/chart" uri="{CE6537A1-D6FC-4f65-9D91-7224C49458BB}"/>
                <c:ext xmlns:c16="http://schemas.microsoft.com/office/drawing/2014/chart" uri="{C3380CC4-5D6E-409C-BE32-E72D297353CC}">
                  <c16:uniqueId val="{0000000A-3087-4DA5-B57D-6FFD70CB6774}"/>
                </c:ext>
              </c:extLst>
            </c:dLbl>
            <c:dLbl>
              <c:idx val="11"/>
              <c:delete val="1"/>
              <c:extLst>
                <c:ext xmlns:c15="http://schemas.microsoft.com/office/drawing/2012/chart" uri="{CE6537A1-D6FC-4f65-9D91-7224C49458BB}"/>
                <c:ext xmlns:c16="http://schemas.microsoft.com/office/drawing/2014/chart" uri="{C3380CC4-5D6E-409C-BE32-E72D297353CC}">
                  <c16:uniqueId val="{0000000B-3087-4DA5-B57D-6FFD70CB6774}"/>
                </c:ext>
              </c:extLst>
            </c:dLbl>
            <c:dLbl>
              <c:idx val="13"/>
              <c:delete val="1"/>
              <c:extLst>
                <c:ext xmlns:c15="http://schemas.microsoft.com/office/drawing/2012/chart" uri="{CE6537A1-D6FC-4f65-9D91-7224C49458BB}"/>
                <c:ext xmlns:c16="http://schemas.microsoft.com/office/drawing/2014/chart" uri="{C3380CC4-5D6E-409C-BE32-E72D297353CC}">
                  <c16:uniqueId val="{0000000C-3087-4DA5-B57D-6FFD70CB6774}"/>
                </c:ext>
              </c:extLst>
            </c:dLbl>
            <c:dLbl>
              <c:idx val="14"/>
              <c:delete val="1"/>
              <c:extLst>
                <c:ext xmlns:c15="http://schemas.microsoft.com/office/drawing/2012/chart" uri="{CE6537A1-D6FC-4f65-9D91-7224C49458BB}"/>
                <c:ext xmlns:c16="http://schemas.microsoft.com/office/drawing/2014/chart" uri="{C3380CC4-5D6E-409C-BE32-E72D297353CC}">
                  <c16:uniqueId val="{0000000D-3087-4DA5-B57D-6FFD70CB6774}"/>
                </c:ext>
              </c:extLst>
            </c:dLbl>
            <c:dLbl>
              <c:idx val="15"/>
              <c:delete val="1"/>
              <c:extLst>
                <c:ext xmlns:c15="http://schemas.microsoft.com/office/drawing/2012/chart" uri="{CE6537A1-D6FC-4f65-9D91-7224C49458BB}"/>
                <c:ext xmlns:c16="http://schemas.microsoft.com/office/drawing/2014/chart" uri="{C3380CC4-5D6E-409C-BE32-E72D297353CC}">
                  <c16:uniqueId val="{0000000E-3087-4DA5-B57D-6FFD70CB6774}"/>
                </c:ext>
              </c:extLst>
            </c:dLbl>
            <c:dLbl>
              <c:idx val="16"/>
              <c:delete val="1"/>
              <c:extLst>
                <c:ext xmlns:c15="http://schemas.microsoft.com/office/drawing/2012/chart" uri="{CE6537A1-D6FC-4f65-9D91-7224C49458BB}"/>
                <c:ext xmlns:c16="http://schemas.microsoft.com/office/drawing/2014/chart" uri="{C3380CC4-5D6E-409C-BE32-E72D297353CC}">
                  <c16:uniqueId val="{0000000F-3087-4DA5-B57D-6FFD70CB6774}"/>
                </c:ext>
              </c:extLst>
            </c:dLbl>
            <c:dLbl>
              <c:idx val="17"/>
              <c:delete val="1"/>
              <c:extLst>
                <c:ext xmlns:c15="http://schemas.microsoft.com/office/drawing/2012/chart" uri="{CE6537A1-D6FC-4f65-9D91-7224C49458BB}"/>
                <c:ext xmlns:c16="http://schemas.microsoft.com/office/drawing/2014/chart" uri="{C3380CC4-5D6E-409C-BE32-E72D297353CC}">
                  <c16:uniqueId val="{00000010-3087-4DA5-B57D-6FFD70CB6774}"/>
                </c:ext>
              </c:extLst>
            </c:dLbl>
            <c:dLbl>
              <c:idx val="18"/>
              <c:delete val="1"/>
              <c:extLst>
                <c:ext xmlns:c15="http://schemas.microsoft.com/office/drawing/2012/chart" uri="{CE6537A1-D6FC-4f65-9D91-7224C49458BB}"/>
                <c:ext xmlns:c16="http://schemas.microsoft.com/office/drawing/2014/chart" uri="{C3380CC4-5D6E-409C-BE32-E72D297353CC}">
                  <c16:uniqueId val="{00000011-3087-4DA5-B57D-6FFD70CB6774}"/>
                </c:ext>
              </c:extLst>
            </c:dLbl>
            <c:dLbl>
              <c:idx val="19"/>
              <c:delete val="1"/>
              <c:extLst>
                <c:ext xmlns:c15="http://schemas.microsoft.com/office/drawing/2012/chart" uri="{CE6537A1-D6FC-4f65-9D91-7224C49458BB}"/>
                <c:ext xmlns:c16="http://schemas.microsoft.com/office/drawing/2014/chart" uri="{C3380CC4-5D6E-409C-BE32-E72D297353CC}">
                  <c16:uniqueId val="{00000012-3087-4DA5-B57D-6FFD70CB6774}"/>
                </c:ext>
              </c:extLst>
            </c:dLbl>
            <c:dLbl>
              <c:idx val="20"/>
              <c:delete val="1"/>
              <c:extLst>
                <c:ext xmlns:c15="http://schemas.microsoft.com/office/drawing/2012/chart" uri="{CE6537A1-D6FC-4f65-9D91-7224C49458BB}"/>
                <c:ext xmlns:c16="http://schemas.microsoft.com/office/drawing/2014/chart" uri="{C3380CC4-5D6E-409C-BE32-E72D297353CC}">
                  <c16:uniqueId val="{00000013-3087-4DA5-B57D-6FFD70CB6774}"/>
                </c:ext>
              </c:extLst>
            </c:dLbl>
            <c:dLbl>
              <c:idx val="21"/>
              <c:delete val="1"/>
              <c:extLst>
                <c:ext xmlns:c15="http://schemas.microsoft.com/office/drawing/2012/chart" uri="{CE6537A1-D6FC-4f65-9D91-7224C49458BB}"/>
                <c:ext xmlns:c16="http://schemas.microsoft.com/office/drawing/2014/chart" uri="{C3380CC4-5D6E-409C-BE32-E72D297353CC}">
                  <c16:uniqueId val="{00000014-3087-4DA5-B57D-6FFD70CB6774}"/>
                </c:ext>
              </c:extLst>
            </c:dLbl>
            <c:dLbl>
              <c:idx val="22"/>
              <c:delete val="1"/>
              <c:extLst>
                <c:ext xmlns:c15="http://schemas.microsoft.com/office/drawing/2012/chart" uri="{CE6537A1-D6FC-4f65-9D91-7224C49458BB}"/>
                <c:ext xmlns:c16="http://schemas.microsoft.com/office/drawing/2014/chart" uri="{C3380CC4-5D6E-409C-BE32-E72D297353CC}">
                  <c16:uniqueId val="{00000015-3087-4DA5-B57D-6FFD70CB6774}"/>
                </c:ext>
              </c:extLst>
            </c:dLbl>
            <c:dLbl>
              <c:idx val="23"/>
              <c:delete val="1"/>
              <c:extLst>
                <c:ext xmlns:c15="http://schemas.microsoft.com/office/drawing/2012/chart" uri="{CE6537A1-D6FC-4f65-9D91-7224C49458BB}"/>
                <c:ext xmlns:c16="http://schemas.microsoft.com/office/drawing/2014/chart" uri="{C3380CC4-5D6E-409C-BE32-E72D297353CC}">
                  <c16:uniqueId val="{00000016-3087-4DA5-B57D-6FFD70CB6774}"/>
                </c:ext>
              </c:extLst>
            </c:dLbl>
            <c:dLbl>
              <c:idx val="24"/>
              <c:numFmt formatCode="0.0%" sourceLinked="0"/>
              <c:spPr>
                <a:solidFill>
                  <a:srgbClr val="0070C0"/>
                </a:solidFill>
              </c:spPr>
              <c:txPr>
                <a:bodyPr anchorCtr="0"/>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17-3087-4DA5-B57D-6FFD70CB6774}"/>
                </c:ext>
              </c:extLst>
            </c:dLbl>
            <c:numFmt formatCode="0.0%" sourceLinked="0"/>
            <c:spPr>
              <a:solidFill>
                <a:srgbClr val="0070C0"/>
              </a:solidFill>
            </c:spPr>
            <c:txPr>
              <a:bodyPr wrap="square" lIns="38100" tIns="19050" rIns="38100" bIns="19050" anchor="ctr" anchorCtr="0">
                <a:spAutoFit/>
              </a:bodyPr>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Données!$C$146:$AA$146</c:f>
              <c:strCache>
                <c:ptCount val="25"/>
                <c:pt idx="0">
                  <c:v>Février 2023</c:v>
                </c:pt>
                <c:pt idx="1">
                  <c:v>Mars     2023</c:v>
                </c:pt>
                <c:pt idx="2">
                  <c:v>Avril          2023</c:v>
                </c:pt>
                <c:pt idx="3">
                  <c:v>Mai        2023</c:v>
                </c:pt>
                <c:pt idx="4">
                  <c:v>Juin          2023</c:v>
                </c:pt>
                <c:pt idx="5">
                  <c:v>Juillet     2023</c:v>
                </c:pt>
                <c:pt idx="6">
                  <c:v>Août     2023</c:v>
                </c:pt>
                <c:pt idx="7">
                  <c:v>Septembre 2023</c:v>
                </c:pt>
                <c:pt idx="8">
                  <c:v>Octobre 2023</c:v>
                </c:pt>
                <c:pt idx="9">
                  <c:v>Novembre 2023</c:v>
                </c:pt>
                <c:pt idx="10">
                  <c:v>Décembre 2023</c:v>
                </c:pt>
                <c:pt idx="11">
                  <c:v>Janvier 2024</c:v>
                </c:pt>
                <c:pt idx="12">
                  <c:v>Février 2024</c:v>
                </c:pt>
                <c:pt idx="13">
                  <c:v>Mars     2024</c:v>
                </c:pt>
                <c:pt idx="14">
                  <c:v>Avril          2024</c:v>
                </c:pt>
                <c:pt idx="15">
                  <c:v>Mai        2024</c:v>
                </c:pt>
                <c:pt idx="16">
                  <c:v>Juin          2024</c:v>
                </c:pt>
                <c:pt idx="17">
                  <c:v>Juillet     2024</c:v>
                </c:pt>
                <c:pt idx="18">
                  <c:v>Août     2024</c:v>
                </c:pt>
                <c:pt idx="19">
                  <c:v>Septembre 2024</c:v>
                </c:pt>
                <c:pt idx="20">
                  <c:v>Octobre 2024</c:v>
                </c:pt>
                <c:pt idx="21">
                  <c:v>Novembre 2024</c:v>
                </c:pt>
                <c:pt idx="22">
                  <c:v>Décembre 2024</c:v>
                </c:pt>
                <c:pt idx="23">
                  <c:v>Janvier 2025</c:v>
                </c:pt>
                <c:pt idx="24">
                  <c:v>Février 2025</c:v>
                </c:pt>
              </c:strCache>
            </c:strRef>
          </c:cat>
          <c:val>
            <c:numRef>
              <c:f>Données!$C$147:$AA$147</c:f>
              <c:numCache>
                <c:formatCode>0.0%</c:formatCode>
                <c:ptCount val="25"/>
                <c:pt idx="0">
                  <c:v>0.88231719100561945</c:v>
                </c:pt>
                <c:pt idx="1">
                  <c:v>0.89394536244457934</c:v>
                </c:pt>
                <c:pt idx="2">
                  <c:v>0.89574113668104627</c:v>
                </c:pt>
                <c:pt idx="3">
                  <c:v>0.89012897807233171</c:v>
                </c:pt>
                <c:pt idx="4">
                  <c:v>0.89077215168427426</c:v>
                </c:pt>
                <c:pt idx="5">
                  <c:v>0.88949764370485918</c:v>
                </c:pt>
                <c:pt idx="6">
                  <c:v>0.8857823706375243</c:v>
                </c:pt>
                <c:pt idx="7">
                  <c:v>0.88445242894453613</c:v>
                </c:pt>
                <c:pt idx="8">
                  <c:v>0.88119443714800538</c:v>
                </c:pt>
                <c:pt idx="9">
                  <c:v>0.87778438660401992</c:v>
                </c:pt>
                <c:pt idx="10">
                  <c:v>0.87660232847949282</c:v>
                </c:pt>
                <c:pt idx="11">
                  <c:v>0.87528785724507074</c:v>
                </c:pt>
                <c:pt idx="12">
                  <c:v>0.8763915194779498</c:v>
                </c:pt>
                <c:pt idx="13">
                  <c:v>0.87666488144543819</c:v>
                </c:pt>
                <c:pt idx="14">
                  <c:v>0.87792458770043325</c:v>
                </c:pt>
                <c:pt idx="15">
                  <c:v>0.87147552768378411</c:v>
                </c:pt>
                <c:pt idx="16">
                  <c:v>0.87548193631105908</c:v>
                </c:pt>
                <c:pt idx="17">
                  <c:v>0.86710486593305403</c:v>
                </c:pt>
                <c:pt idx="18">
                  <c:v>0.86118363060406278</c:v>
                </c:pt>
                <c:pt idx="19">
                  <c:v>0.86576984962120573</c:v>
                </c:pt>
                <c:pt idx="20">
                  <c:v>0.86617248082489862</c:v>
                </c:pt>
                <c:pt idx="21">
                  <c:v>0.86180763890620238</c:v>
                </c:pt>
                <c:pt idx="22">
                  <c:v>0.85765119736172868</c:v>
                </c:pt>
                <c:pt idx="23">
                  <c:v>0.85409246607241096</c:v>
                </c:pt>
                <c:pt idx="24">
                  <c:v>0.85586790504198651</c:v>
                </c:pt>
              </c:numCache>
            </c:numRef>
          </c:val>
          <c:smooth val="0"/>
          <c:extLst>
            <c:ext xmlns:c16="http://schemas.microsoft.com/office/drawing/2014/chart" uri="{C3380CC4-5D6E-409C-BE32-E72D297353CC}">
              <c16:uniqueId val="{00000018-3087-4DA5-B57D-6FFD70CB6774}"/>
            </c:ext>
          </c:extLst>
        </c:ser>
        <c:ser>
          <c:idx val="1"/>
          <c:order val="1"/>
          <c:tx>
            <c:strRef>
              <c:f>Données!$A$148</c:f>
              <c:strCache>
                <c:ptCount val="1"/>
                <c:pt idx="0">
                  <c:v>Ooredoo Tunisie</c:v>
                </c:pt>
              </c:strCache>
            </c:strRef>
          </c:tx>
          <c:spPr>
            <a:ln w="38100">
              <a:solidFill>
                <a:srgbClr val="FF0000"/>
              </a:solidFill>
            </a:ln>
          </c:spPr>
          <c:marker>
            <c:symbol val="none"/>
          </c:marker>
          <c:dLbls>
            <c:dLbl>
              <c:idx val="0"/>
              <c:layout>
                <c:manualLayout>
                  <c:x val="-3.3815277777777777E-2"/>
                  <c:y val="-1.76388888888889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3087-4DA5-B57D-6FFD70CB6774}"/>
                </c:ext>
              </c:extLst>
            </c:dLbl>
            <c:dLbl>
              <c:idx val="1"/>
              <c:delete val="1"/>
              <c:extLst>
                <c:ext xmlns:c15="http://schemas.microsoft.com/office/drawing/2012/chart" uri="{CE6537A1-D6FC-4f65-9D91-7224C49458BB}"/>
                <c:ext xmlns:c16="http://schemas.microsoft.com/office/drawing/2014/chart" uri="{C3380CC4-5D6E-409C-BE32-E72D297353CC}">
                  <c16:uniqueId val="{0000001A-3087-4DA5-B57D-6FFD70CB6774}"/>
                </c:ext>
              </c:extLst>
            </c:dLbl>
            <c:dLbl>
              <c:idx val="2"/>
              <c:delete val="1"/>
              <c:extLst>
                <c:ext xmlns:c15="http://schemas.microsoft.com/office/drawing/2012/chart" uri="{CE6537A1-D6FC-4f65-9D91-7224C49458BB}"/>
                <c:ext xmlns:c16="http://schemas.microsoft.com/office/drawing/2014/chart" uri="{C3380CC4-5D6E-409C-BE32-E72D297353CC}">
                  <c16:uniqueId val="{0000001B-3087-4DA5-B57D-6FFD70CB6774}"/>
                </c:ext>
              </c:extLst>
            </c:dLbl>
            <c:dLbl>
              <c:idx val="3"/>
              <c:delete val="1"/>
              <c:extLst>
                <c:ext xmlns:c15="http://schemas.microsoft.com/office/drawing/2012/chart" uri="{CE6537A1-D6FC-4f65-9D91-7224C49458BB}"/>
                <c:ext xmlns:c16="http://schemas.microsoft.com/office/drawing/2014/chart" uri="{C3380CC4-5D6E-409C-BE32-E72D297353CC}">
                  <c16:uniqueId val="{0000001C-3087-4DA5-B57D-6FFD70CB6774}"/>
                </c:ext>
              </c:extLst>
            </c:dLbl>
            <c:dLbl>
              <c:idx val="4"/>
              <c:delete val="1"/>
              <c:extLst>
                <c:ext xmlns:c15="http://schemas.microsoft.com/office/drawing/2012/chart" uri="{CE6537A1-D6FC-4f65-9D91-7224C49458BB}"/>
                <c:ext xmlns:c16="http://schemas.microsoft.com/office/drawing/2014/chart" uri="{C3380CC4-5D6E-409C-BE32-E72D297353CC}">
                  <c16:uniqueId val="{0000001D-3087-4DA5-B57D-6FFD70CB6774}"/>
                </c:ext>
              </c:extLst>
            </c:dLbl>
            <c:dLbl>
              <c:idx val="5"/>
              <c:delete val="1"/>
              <c:extLst>
                <c:ext xmlns:c15="http://schemas.microsoft.com/office/drawing/2012/chart" uri="{CE6537A1-D6FC-4f65-9D91-7224C49458BB}"/>
                <c:ext xmlns:c16="http://schemas.microsoft.com/office/drawing/2014/chart" uri="{C3380CC4-5D6E-409C-BE32-E72D297353CC}">
                  <c16:uniqueId val="{0000001E-3087-4DA5-B57D-6FFD70CB6774}"/>
                </c:ext>
              </c:extLst>
            </c:dLbl>
            <c:dLbl>
              <c:idx val="6"/>
              <c:delete val="1"/>
              <c:extLst>
                <c:ext xmlns:c15="http://schemas.microsoft.com/office/drawing/2012/chart" uri="{CE6537A1-D6FC-4f65-9D91-7224C49458BB}"/>
                <c:ext xmlns:c16="http://schemas.microsoft.com/office/drawing/2014/chart" uri="{C3380CC4-5D6E-409C-BE32-E72D297353CC}">
                  <c16:uniqueId val="{0000001F-3087-4DA5-B57D-6FFD70CB6774}"/>
                </c:ext>
              </c:extLst>
            </c:dLbl>
            <c:dLbl>
              <c:idx val="7"/>
              <c:delete val="1"/>
              <c:extLst>
                <c:ext xmlns:c15="http://schemas.microsoft.com/office/drawing/2012/chart" uri="{CE6537A1-D6FC-4f65-9D91-7224C49458BB}"/>
                <c:ext xmlns:c16="http://schemas.microsoft.com/office/drawing/2014/chart" uri="{C3380CC4-5D6E-409C-BE32-E72D297353CC}">
                  <c16:uniqueId val="{00000020-3087-4DA5-B57D-6FFD70CB6774}"/>
                </c:ext>
              </c:extLst>
            </c:dLbl>
            <c:dLbl>
              <c:idx val="8"/>
              <c:delete val="1"/>
              <c:extLst>
                <c:ext xmlns:c15="http://schemas.microsoft.com/office/drawing/2012/chart" uri="{CE6537A1-D6FC-4f65-9D91-7224C49458BB}"/>
                <c:ext xmlns:c16="http://schemas.microsoft.com/office/drawing/2014/chart" uri="{C3380CC4-5D6E-409C-BE32-E72D297353CC}">
                  <c16:uniqueId val="{00000021-3087-4DA5-B57D-6FFD70CB6774}"/>
                </c:ext>
              </c:extLst>
            </c:dLbl>
            <c:dLbl>
              <c:idx val="9"/>
              <c:delete val="1"/>
              <c:extLst>
                <c:ext xmlns:c15="http://schemas.microsoft.com/office/drawing/2012/chart" uri="{CE6537A1-D6FC-4f65-9D91-7224C49458BB}"/>
                <c:ext xmlns:c16="http://schemas.microsoft.com/office/drawing/2014/chart" uri="{C3380CC4-5D6E-409C-BE32-E72D297353CC}">
                  <c16:uniqueId val="{00000022-3087-4DA5-B57D-6FFD70CB6774}"/>
                </c:ext>
              </c:extLst>
            </c:dLbl>
            <c:dLbl>
              <c:idx val="10"/>
              <c:delete val="1"/>
              <c:extLst>
                <c:ext xmlns:c15="http://schemas.microsoft.com/office/drawing/2012/chart" uri="{CE6537A1-D6FC-4f65-9D91-7224C49458BB}"/>
                <c:ext xmlns:c16="http://schemas.microsoft.com/office/drawing/2014/chart" uri="{C3380CC4-5D6E-409C-BE32-E72D297353CC}">
                  <c16:uniqueId val="{00000023-3087-4DA5-B57D-6FFD70CB6774}"/>
                </c:ext>
              </c:extLst>
            </c:dLbl>
            <c:dLbl>
              <c:idx val="11"/>
              <c:delete val="1"/>
              <c:extLst>
                <c:ext xmlns:c15="http://schemas.microsoft.com/office/drawing/2012/chart" uri="{CE6537A1-D6FC-4f65-9D91-7224C49458BB}"/>
                <c:ext xmlns:c16="http://schemas.microsoft.com/office/drawing/2014/chart" uri="{C3380CC4-5D6E-409C-BE32-E72D297353CC}">
                  <c16:uniqueId val="{00000024-3087-4DA5-B57D-6FFD70CB6774}"/>
                </c:ext>
              </c:extLst>
            </c:dLbl>
            <c:dLbl>
              <c:idx val="12"/>
              <c:layout>
                <c:manualLayout>
                  <c:x val="-5.1454166666666717E-2"/>
                  <c:y val="-1.76388888888889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3087-4DA5-B57D-6FFD70CB6774}"/>
                </c:ext>
              </c:extLst>
            </c:dLbl>
            <c:dLbl>
              <c:idx val="13"/>
              <c:delete val="1"/>
              <c:extLst>
                <c:ext xmlns:c15="http://schemas.microsoft.com/office/drawing/2012/chart" uri="{CE6537A1-D6FC-4f65-9D91-7224C49458BB}"/>
                <c:ext xmlns:c16="http://schemas.microsoft.com/office/drawing/2014/chart" uri="{C3380CC4-5D6E-409C-BE32-E72D297353CC}">
                  <c16:uniqueId val="{00000026-3087-4DA5-B57D-6FFD70CB6774}"/>
                </c:ext>
              </c:extLst>
            </c:dLbl>
            <c:dLbl>
              <c:idx val="14"/>
              <c:delete val="1"/>
              <c:extLst>
                <c:ext xmlns:c15="http://schemas.microsoft.com/office/drawing/2012/chart" uri="{CE6537A1-D6FC-4f65-9D91-7224C49458BB}"/>
                <c:ext xmlns:c16="http://schemas.microsoft.com/office/drawing/2014/chart" uri="{C3380CC4-5D6E-409C-BE32-E72D297353CC}">
                  <c16:uniqueId val="{00000027-3087-4DA5-B57D-6FFD70CB6774}"/>
                </c:ext>
              </c:extLst>
            </c:dLbl>
            <c:dLbl>
              <c:idx val="15"/>
              <c:delete val="1"/>
              <c:extLst>
                <c:ext xmlns:c15="http://schemas.microsoft.com/office/drawing/2012/chart" uri="{CE6537A1-D6FC-4f65-9D91-7224C49458BB}"/>
                <c:ext xmlns:c16="http://schemas.microsoft.com/office/drawing/2014/chart" uri="{C3380CC4-5D6E-409C-BE32-E72D297353CC}">
                  <c16:uniqueId val="{00000028-3087-4DA5-B57D-6FFD70CB6774}"/>
                </c:ext>
              </c:extLst>
            </c:dLbl>
            <c:dLbl>
              <c:idx val="16"/>
              <c:delete val="1"/>
              <c:extLst>
                <c:ext xmlns:c15="http://schemas.microsoft.com/office/drawing/2012/chart" uri="{CE6537A1-D6FC-4f65-9D91-7224C49458BB}"/>
                <c:ext xmlns:c16="http://schemas.microsoft.com/office/drawing/2014/chart" uri="{C3380CC4-5D6E-409C-BE32-E72D297353CC}">
                  <c16:uniqueId val="{00000029-3087-4DA5-B57D-6FFD70CB6774}"/>
                </c:ext>
              </c:extLst>
            </c:dLbl>
            <c:dLbl>
              <c:idx val="17"/>
              <c:delete val="1"/>
              <c:extLst>
                <c:ext xmlns:c15="http://schemas.microsoft.com/office/drawing/2012/chart" uri="{CE6537A1-D6FC-4f65-9D91-7224C49458BB}"/>
                <c:ext xmlns:c16="http://schemas.microsoft.com/office/drawing/2014/chart" uri="{C3380CC4-5D6E-409C-BE32-E72D297353CC}">
                  <c16:uniqueId val="{0000002A-3087-4DA5-B57D-6FFD70CB6774}"/>
                </c:ext>
              </c:extLst>
            </c:dLbl>
            <c:dLbl>
              <c:idx val="18"/>
              <c:delete val="1"/>
              <c:extLst>
                <c:ext xmlns:c15="http://schemas.microsoft.com/office/drawing/2012/chart" uri="{CE6537A1-D6FC-4f65-9D91-7224C49458BB}"/>
                <c:ext xmlns:c16="http://schemas.microsoft.com/office/drawing/2014/chart" uri="{C3380CC4-5D6E-409C-BE32-E72D297353CC}">
                  <c16:uniqueId val="{0000002B-3087-4DA5-B57D-6FFD70CB6774}"/>
                </c:ext>
              </c:extLst>
            </c:dLbl>
            <c:dLbl>
              <c:idx val="19"/>
              <c:delete val="1"/>
              <c:extLst>
                <c:ext xmlns:c15="http://schemas.microsoft.com/office/drawing/2012/chart" uri="{CE6537A1-D6FC-4f65-9D91-7224C49458BB}"/>
                <c:ext xmlns:c16="http://schemas.microsoft.com/office/drawing/2014/chart" uri="{C3380CC4-5D6E-409C-BE32-E72D297353CC}">
                  <c16:uniqueId val="{0000002C-3087-4DA5-B57D-6FFD70CB6774}"/>
                </c:ext>
              </c:extLst>
            </c:dLbl>
            <c:dLbl>
              <c:idx val="20"/>
              <c:delete val="1"/>
              <c:extLst>
                <c:ext xmlns:c15="http://schemas.microsoft.com/office/drawing/2012/chart" uri="{CE6537A1-D6FC-4f65-9D91-7224C49458BB}"/>
                <c:ext xmlns:c16="http://schemas.microsoft.com/office/drawing/2014/chart" uri="{C3380CC4-5D6E-409C-BE32-E72D297353CC}">
                  <c16:uniqueId val="{0000002D-3087-4DA5-B57D-6FFD70CB6774}"/>
                </c:ext>
              </c:extLst>
            </c:dLbl>
            <c:dLbl>
              <c:idx val="21"/>
              <c:delete val="1"/>
              <c:extLst>
                <c:ext xmlns:c15="http://schemas.microsoft.com/office/drawing/2012/chart" uri="{CE6537A1-D6FC-4f65-9D91-7224C49458BB}"/>
                <c:ext xmlns:c16="http://schemas.microsoft.com/office/drawing/2014/chart" uri="{C3380CC4-5D6E-409C-BE32-E72D297353CC}">
                  <c16:uniqueId val="{0000002E-3087-4DA5-B57D-6FFD70CB6774}"/>
                </c:ext>
              </c:extLst>
            </c:dLbl>
            <c:dLbl>
              <c:idx val="22"/>
              <c:delete val="1"/>
              <c:extLst>
                <c:ext xmlns:c15="http://schemas.microsoft.com/office/drawing/2012/chart" uri="{CE6537A1-D6FC-4f65-9D91-7224C49458BB}"/>
                <c:ext xmlns:c16="http://schemas.microsoft.com/office/drawing/2014/chart" uri="{C3380CC4-5D6E-409C-BE32-E72D297353CC}">
                  <c16:uniqueId val="{0000002F-3087-4DA5-B57D-6FFD70CB6774}"/>
                </c:ext>
              </c:extLst>
            </c:dLbl>
            <c:dLbl>
              <c:idx val="23"/>
              <c:delete val="1"/>
              <c:extLst>
                <c:ext xmlns:c15="http://schemas.microsoft.com/office/drawing/2012/chart" uri="{CE6537A1-D6FC-4f65-9D91-7224C49458BB}"/>
                <c:ext xmlns:c16="http://schemas.microsoft.com/office/drawing/2014/chart" uri="{C3380CC4-5D6E-409C-BE32-E72D297353CC}">
                  <c16:uniqueId val="{00000030-3087-4DA5-B57D-6FFD70CB6774}"/>
                </c:ext>
              </c:extLst>
            </c:dLbl>
            <c:dLbl>
              <c:idx val="24"/>
              <c:layout>
                <c:manualLayout>
                  <c:x val="-2.139398148148159E-2"/>
                  <c:y val="-6.6736111111111108E-4"/>
                </c:manualLayout>
              </c:layout>
              <c:numFmt formatCode="0.0%" sourceLinked="0"/>
              <c:spPr>
                <a:solidFill>
                  <a:srgbClr val="FF0000"/>
                </a:solidFill>
              </c:spPr>
              <c:txPr>
                <a:bodyPr anchorCtr="0"/>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3087-4DA5-B57D-6FFD70CB6774}"/>
                </c:ext>
              </c:extLst>
            </c:dLbl>
            <c:numFmt formatCode="0.0%" sourceLinked="0"/>
            <c:spPr>
              <a:solidFill>
                <a:srgbClr val="FF0000"/>
              </a:solidFill>
            </c:spPr>
            <c:txPr>
              <a:bodyPr wrap="square" lIns="38100" tIns="19050" rIns="38100" bIns="19050" anchor="ctr" anchorCtr="0">
                <a:spAutoFit/>
              </a:bodyPr>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Données!$C$146:$AA$146</c:f>
              <c:strCache>
                <c:ptCount val="25"/>
                <c:pt idx="0">
                  <c:v>Février 2023</c:v>
                </c:pt>
                <c:pt idx="1">
                  <c:v>Mars     2023</c:v>
                </c:pt>
                <c:pt idx="2">
                  <c:v>Avril          2023</c:v>
                </c:pt>
                <c:pt idx="3">
                  <c:v>Mai        2023</c:v>
                </c:pt>
                <c:pt idx="4">
                  <c:v>Juin          2023</c:v>
                </c:pt>
                <c:pt idx="5">
                  <c:v>Juillet     2023</c:v>
                </c:pt>
                <c:pt idx="6">
                  <c:v>Août     2023</c:v>
                </c:pt>
                <c:pt idx="7">
                  <c:v>Septembre 2023</c:v>
                </c:pt>
                <c:pt idx="8">
                  <c:v>Octobre 2023</c:v>
                </c:pt>
                <c:pt idx="9">
                  <c:v>Novembre 2023</c:v>
                </c:pt>
                <c:pt idx="10">
                  <c:v>Décembre 2023</c:v>
                </c:pt>
                <c:pt idx="11">
                  <c:v>Janvier 2024</c:v>
                </c:pt>
                <c:pt idx="12">
                  <c:v>Février 2024</c:v>
                </c:pt>
                <c:pt idx="13">
                  <c:v>Mars     2024</c:v>
                </c:pt>
                <c:pt idx="14">
                  <c:v>Avril          2024</c:v>
                </c:pt>
                <c:pt idx="15">
                  <c:v>Mai        2024</c:v>
                </c:pt>
                <c:pt idx="16">
                  <c:v>Juin          2024</c:v>
                </c:pt>
                <c:pt idx="17">
                  <c:v>Juillet     2024</c:v>
                </c:pt>
                <c:pt idx="18">
                  <c:v>Août     2024</c:v>
                </c:pt>
                <c:pt idx="19">
                  <c:v>Septembre 2024</c:v>
                </c:pt>
                <c:pt idx="20">
                  <c:v>Octobre 2024</c:v>
                </c:pt>
                <c:pt idx="21">
                  <c:v>Novembre 2024</c:v>
                </c:pt>
                <c:pt idx="22">
                  <c:v>Décembre 2024</c:v>
                </c:pt>
                <c:pt idx="23">
                  <c:v>Janvier 2025</c:v>
                </c:pt>
                <c:pt idx="24">
                  <c:v>Février 2025</c:v>
                </c:pt>
              </c:strCache>
            </c:strRef>
          </c:cat>
          <c:val>
            <c:numRef>
              <c:f>Données!$C$148:$AA$148</c:f>
              <c:numCache>
                <c:formatCode>0.0%</c:formatCode>
                <c:ptCount val="25"/>
                <c:pt idx="0">
                  <c:v>4.2406530428112391E-2</c:v>
                </c:pt>
                <c:pt idx="1">
                  <c:v>4.3406656479674247E-2</c:v>
                </c:pt>
                <c:pt idx="2">
                  <c:v>4.2303405255355246E-2</c:v>
                </c:pt>
                <c:pt idx="3">
                  <c:v>4.483662664185336E-2</c:v>
                </c:pt>
                <c:pt idx="4">
                  <c:v>4.4785395022646043E-2</c:v>
                </c:pt>
                <c:pt idx="5">
                  <c:v>4.5740872867536309E-2</c:v>
                </c:pt>
                <c:pt idx="6">
                  <c:v>4.9436373440997584E-2</c:v>
                </c:pt>
                <c:pt idx="7">
                  <c:v>4.5322431697037216E-2</c:v>
                </c:pt>
                <c:pt idx="8">
                  <c:v>4.7825397262554588E-2</c:v>
                </c:pt>
                <c:pt idx="9">
                  <c:v>4.7036235836362864E-2</c:v>
                </c:pt>
                <c:pt idx="10">
                  <c:v>4.687406215813323E-2</c:v>
                </c:pt>
                <c:pt idx="11">
                  <c:v>4.9781698920750503E-2</c:v>
                </c:pt>
                <c:pt idx="12">
                  <c:v>5.2053874280907568E-2</c:v>
                </c:pt>
                <c:pt idx="13">
                  <c:v>5.1013334914825799E-2</c:v>
                </c:pt>
                <c:pt idx="14">
                  <c:v>5.0876942074775146E-2</c:v>
                </c:pt>
                <c:pt idx="15">
                  <c:v>5.579902246933284E-2</c:v>
                </c:pt>
                <c:pt idx="16">
                  <c:v>5.3798130701694272E-2</c:v>
                </c:pt>
                <c:pt idx="17">
                  <c:v>6.191189248368633E-2</c:v>
                </c:pt>
                <c:pt idx="18">
                  <c:v>6.1436830791746402E-2</c:v>
                </c:pt>
                <c:pt idx="19">
                  <c:v>5.7526620961485884E-2</c:v>
                </c:pt>
                <c:pt idx="20">
                  <c:v>5.4774360952543399E-2</c:v>
                </c:pt>
                <c:pt idx="21">
                  <c:v>5.4185489780473252E-2</c:v>
                </c:pt>
                <c:pt idx="22">
                  <c:v>5.8339476558172489E-2</c:v>
                </c:pt>
                <c:pt idx="23">
                  <c:v>5.9797788578487596E-2</c:v>
                </c:pt>
                <c:pt idx="24">
                  <c:v>5.7681777142668943E-2</c:v>
                </c:pt>
              </c:numCache>
            </c:numRef>
          </c:val>
          <c:smooth val="0"/>
          <c:extLst>
            <c:ext xmlns:c16="http://schemas.microsoft.com/office/drawing/2014/chart" uri="{C3380CC4-5D6E-409C-BE32-E72D297353CC}">
              <c16:uniqueId val="{00000032-3087-4DA5-B57D-6FFD70CB6774}"/>
            </c:ext>
          </c:extLst>
        </c:ser>
        <c:ser>
          <c:idx val="2"/>
          <c:order val="2"/>
          <c:tx>
            <c:strRef>
              <c:f>Données!$A$149</c:f>
              <c:strCache>
                <c:ptCount val="1"/>
                <c:pt idx="0">
                  <c:v>Orange Tunisie</c:v>
                </c:pt>
              </c:strCache>
            </c:strRef>
          </c:tx>
          <c:spPr>
            <a:ln w="38100">
              <a:solidFill>
                <a:srgbClr val="E46C0A"/>
              </a:solidFill>
            </a:ln>
          </c:spPr>
          <c:marker>
            <c:symbol val="none"/>
          </c:marker>
          <c:dLbls>
            <c:dLbl>
              <c:idx val="0"/>
              <c:layout>
                <c:manualLayout>
                  <c:x val="-3.1634259259259258E-2"/>
                  <c:y val="-0.11997638888888888"/>
                </c:manualLayout>
              </c:layout>
              <c:numFmt formatCode="0.0%" sourceLinked="0"/>
              <c:spPr>
                <a:solidFill>
                  <a:schemeClr val="accent6">
                    <a:lumMod val="75000"/>
                  </a:schemeClr>
                </a:solidFill>
              </c:spPr>
              <c:txPr>
                <a:bodyPr anchorCtr="0"/>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3087-4DA5-B57D-6FFD70CB6774}"/>
                </c:ext>
              </c:extLst>
            </c:dLbl>
            <c:dLbl>
              <c:idx val="1"/>
              <c:delete val="1"/>
              <c:extLst>
                <c:ext xmlns:c15="http://schemas.microsoft.com/office/drawing/2012/chart" uri="{CE6537A1-D6FC-4f65-9D91-7224C49458BB}"/>
                <c:ext xmlns:c16="http://schemas.microsoft.com/office/drawing/2014/chart" uri="{C3380CC4-5D6E-409C-BE32-E72D297353CC}">
                  <c16:uniqueId val="{00000034-3087-4DA5-B57D-6FFD70CB6774}"/>
                </c:ext>
              </c:extLst>
            </c:dLbl>
            <c:dLbl>
              <c:idx val="2"/>
              <c:delete val="1"/>
              <c:extLst>
                <c:ext xmlns:c15="http://schemas.microsoft.com/office/drawing/2012/chart" uri="{CE6537A1-D6FC-4f65-9D91-7224C49458BB}"/>
                <c:ext xmlns:c16="http://schemas.microsoft.com/office/drawing/2014/chart" uri="{C3380CC4-5D6E-409C-BE32-E72D297353CC}">
                  <c16:uniqueId val="{00000035-3087-4DA5-B57D-6FFD70CB6774}"/>
                </c:ext>
              </c:extLst>
            </c:dLbl>
            <c:dLbl>
              <c:idx val="3"/>
              <c:delete val="1"/>
              <c:extLst>
                <c:ext xmlns:c15="http://schemas.microsoft.com/office/drawing/2012/chart" uri="{CE6537A1-D6FC-4f65-9D91-7224C49458BB}"/>
                <c:ext xmlns:c16="http://schemas.microsoft.com/office/drawing/2014/chart" uri="{C3380CC4-5D6E-409C-BE32-E72D297353CC}">
                  <c16:uniqueId val="{00000036-3087-4DA5-B57D-6FFD70CB6774}"/>
                </c:ext>
              </c:extLst>
            </c:dLbl>
            <c:dLbl>
              <c:idx val="4"/>
              <c:delete val="1"/>
              <c:extLst>
                <c:ext xmlns:c15="http://schemas.microsoft.com/office/drawing/2012/chart" uri="{CE6537A1-D6FC-4f65-9D91-7224C49458BB}"/>
                <c:ext xmlns:c16="http://schemas.microsoft.com/office/drawing/2014/chart" uri="{C3380CC4-5D6E-409C-BE32-E72D297353CC}">
                  <c16:uniqueId val="{00000037-3087-4DA5-B57D-6FFD70CB6774}"/>
                </c:ext>
              </c:extLst>
            </c:dLbl>
            <c:dLbl>
              <c:idx val="5"/>
              <c:delete val="1"/>
              <c:extLst>
                <c:ext xmlns:c15="http://schemas.microsoft.com/office/drawing/2012/chart" uri="{CE6537A1-D6FC-4f65-9D91-7224C49458BB}"/>
                <c:ext xmlns:c16="http://schemas.microsoft.com/office/drawing/2014/chart" uri="{C3380CC4-5D6E-409C-BE32-E72D297353CC}">
                  <c16:uniqueId val="{00000038-3087-4DA5-B57D-6FFD70CB6774}"/>
                </c:ext>
              </c:extLst>
            </c:dLbl>
            <c:dLbl>
              <c:idx val="6"/>
              <c:delete val="1"/>
              <c:extLst>
                <c:ext xmlns:c15="http://schemas.microsoft.com/office/drawing/2012/chart" uri="{CE6537A1-D6FC-4f65-9D91-7224C49458BB}"/>
                <c:ext xmlns:c16="http://schemas.microsoft.com/office/drawing/2014/chart" uri="{C3380CC4-5D6E-409C-BE32-E72D297353CC}">
                  <c16:uniqueId val="{00000039-3087-4DA5-B57D-6FFD70CB6774}"/>
                </c:ext>
              </c:extLst>
            </c:dLbl>
            <c:dLbl>
              <c:idx val="7"/>
              <c:delete val="1"/>
              <c:extLst>
                <c:ext xmlns:c15="http://schemas.microsoft.com/office/drawing/2012/chart" uri="{CE6537A1-D6FC-4f65-9D91-7224C49458BB}"/>
                <c:ext xmlns:c16="http://schemas.microsoft.com/office/drawing/2014/chart" uri="{C3380CC4-5D6E-409C-BE32-E72D297353CC}">
                  <c16:uniqueId val="{0000003A-3087-4DA5-B57D-6FFD70CB6774}"/>
                </c:ext>
              </c:extLst>
            </c:dLbl>
            <c:dLbl>
              <c:idx val="8"/>
              <c:delete val="1"/>
              <c:extLst>
                <c:ext xmlns:c15="http://schemas.microsoft.com/office/drawing/2012/chart" uri="{CE6537A1-D6FC-4f65-9D91-7224C49458BB}"/>
                <c:ext xmlns:c16="http://schemas.microsoft.com/office/drawing/2014/chart" uri="{C3380CC4-5D6E-409C-BE32-E72D297353CC}">
                  <c16:uniqueId val="{0000003B-3087-4DA5-B57D-6FFD70CB6774}"/>
                </c:ext>
              </c:extLst>
            </c:dLbl>
            <c:dLbl>
              <c:idx val="9"/>
              <c:delete val="1"/>
              <c:extLst>
                <c:ext xmlns:c15="http://schemas.microsoft.com/office/drawing/2012/chart" uri="{CE6537A1-D6FC-4f65-9D91-7224C49458BB}"/>
                <c:ext xmlns:c16="http://schemas.microsoft.com/office/drawing/2014/chart" uri="{C3380CC4-5D6E-409C-BE32-E72D297353CC}">
                  <c16:uniqueId val="{0000003C-3087-4DA5-B57D-6FFD70CB6774}"/>
                </c:ext>
              </c:extLst>
            </c:dLbl>
            <c:dLbl>
              <c:idx val="10"/>
              <c:delete val="1"/>
              <c:extLst>
                <c:ext xmlns:c15="http://schemas.microsoft.com/office/drawing/2012/chart" uri="{CE6537A1-D6FC-4f65-9D91-7224C49458BB}"/>
                <c:ext xmlns:c16="http://schemas.microsoft.com/office/drawing/2014/chart" uri="{C3380CC4-5D6E-409C-BE32-E72D297353CC}">
                  <c16:uniqueId val="{0000003D-3087-4DA5-B57D-6FFD70CB6774}"/>
                </c:ext>
              </c:extLst>
            </c:dLbl>
            <c:dLbl>
              <c:idx val="11"/>
              <c:delete val="1"/>
              <c:extLst>
                <c:ext xmlns:c15="http://schemas.microsoft.com/office/drawing/2012/chart" uri="{CE6537A1-D6FC-4f65-9D91-7224C49458BB}"/>
                <c:ext xmlns:c16="http://schemas.microsoft.com/office/drawing/2014/chart" uri="{C3380CC4-5D6E-409C-BE32-E72D297353CC}">
                  <c16:uniqueId val="{0000003E-3087-4DA5-B57D-6FFD70CB6774}"/>
                </c:ext>
              </c:extLst>
            </c:dLbl>
            <c:dLbl>
              <c:idx val="12"/>
              <c:layout>
                <c:manualLayout>
                  <c:x val="-5.1078009259259316E-2"/>
                  <c:y val="-0.11065138888888897"/>
                </c:manualLayout>
              </c:layout>
              <c:numFmt formatCode="0.0%" sourceLinked="0"/>
              <c:spPr>
                <a:solidFill>
                  <a:schemeClr val="accent6">
                    <a:lumMod val="75000"/>
                  </a:schemeClr>
                </a:solidFill>
              </c:spPr>
              <c:txPr>
                <a:bodyPr anchorCtr="0"/>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F-3087-4DA5-B57D-6FFD70CB6774}"/>
                </c:ext>
              </c:extLst>
            </c:dLbl>
            <c:dLbl>
              <c:idx val="13"/>
              <c:delete val="1"/>
              <c:extLst>
                <c:ext xmlns:c15="http://schemas.microsoft.com/office/drawing/2012/chart" uri="{CE6537A1-D6FC-4f65-9D91-7224C49458BB}"/>
                <c:ext xmlns:c16="http://schemas.microsoft.com/office/drawing/2014/chart" uri="{C3380CC4-5D6E-409C-BE32-E72D297353CC}">
                  <c16:uniqueId val="{00000040-3087-4DA5-B57D-6FFD70CB6774}"/>
                </c:ext>
              </c:extLst>
            </c:dLbl>
            <c:dLbl>
              <c:idx val="14"/>
              <c:delete val="1"/>
              <c:extLst>
                <c:ext xmlns:c15="http://schemas.microsoft.com/office/drawing/2012/chart" uri="{CE6537A1-D6FC-4f65-9D91-7224C49458BB}"/>
                <c:ext xmlns:c16="http://schemas.microsoft.com/office/drawing/2014/chart" uri="{C3380CC4-5D6E-409C-BE32-E72D297353CC}">
                  <c16:uniqueId val="{00000041-3087-4DA5-B57D-6FFD70CB6774}"/>
                </c:ext>
              </c:extLst>
            </c:dLbl>
            <c:dLbl>
              <c:idx val="15"/>
              <c:delete val="1"/>
              <c:extLst>
                <c:ext xmlns:c15="http://schemas.microsoft.com/office/drawing/2012/chart" uri="{CE6537A1-D6FC-4f65-9D91-7224C49458BB}"/>
                <c:ext xmlns:c16="http://schemas.microsoft.com/office/drawing/2014/chart" uri="{C3380CC4-5D6E-409C-BE32-E72D297353CC}">
                  <c16:uniqueId val="{00000042-3087-4DA5-B57D-6FFD70CB6774}"/>
                </c:ext>
              </c:extLst>
            </c:dLbl>
            <c:dLbl>
              <c:idx val="16"/>
              <c:delete val="1"/>
              <c:extLst>
                <c:ext xmlns:c15="http://schemas.microsoft.com/office/drawing/2012/chart" uri="{CE6537A1-D6FC-4f65-9D91-7224C49458BB}"/>
                <c:ext xmlns:c16="http://schemas.microsoft.com/office/drawing/2014/chart" uri="{C3380CC4-5D6E-409C-BE32-E72D297353CC}">
                  <c16:uniqueId val="{00000043-3087-4DA5-B57D-6FFD70CB6774}"/>
                </c:ext>
              </c:extLst>
            </c:dLbl>
            <c:dLbl>
              <c:idx val="17"/>
              <c:delete val="1"/>
              <c:extLst>
                <c:ext xmlns:c15="http://schemas.microsoft.com/office/drawing/2012/chart" uri="{CE6537A1-D6FC-4f65-9D91-7224C49458BB}"/>
                <c:ext xmlns:c16="http://schemas.microsoft.com/office/drawing/2014/chart" uri="{C3380CC4-5D6E-409C-BE32-E72D297353CC}">
                  <c16:uniqueId val="{00000044-3087-4DA5-B57D-6FFD70CB6774}"/>
                </c:ext>
              </c:extLst>
            </c:dLbl>
            <c:dLbl>
              <c:idx val="18"/>
              <c:delete val="1"/>
              <c:extLst>
                <c:ext xmlns:c15="http://schemas.microsoft.com/office/drawing/2012/chart" uri="{CE6537A1-D6FC-4f65-9D91-7224C49458BB}"/>
                <c:ext xmlns:c16="http://schemas.microsoft.com/office/drawing/2014/chart" uri="{C3380CC4-5D6E-409C-BE32-E72D297353CC}">
                  <c16:uniqueId val="{00000045-3087-4DA5-B57D-6FFD70CB6774}"/>
                </c:ext>
              </c:extLst>
            </c:dLbl>
            <c:dLbl>
              <c:idx val="19"/>
              <c:delete val="1"/>
              <c:extLst>
                <c:ext xmlns:c15="http://schemas.microsoft.com/office/drawing/2012/chart" uri="{CE6537A1-D6FC-4f65-9D91-7224C49458BB}"/>
                <c:ext xmlns:c16="http://schemas.microsoft.com/office/drawing/2014/chart" uri="{C3380CC4-5D6E-409C-BE32-E72D297353CC}">
                  <c16:uniqueId val="{00000046-3087-4DA5-B57D-6FFD70CB6774}"/>
                </c:ext>
              </c:extLst>
            </c:dLbl>
            <c:dLbl>
              <c:idx val="20"/>
              <c:delete val="1"/>
              <c:extLst>
                <c:ext xmlns:c15="http://schemas.microsoft.com/office/drawing/2012/chart" uri="{CE6537A1-D6FC-4f65-9D91-7224C49458BB}"/>
                <c:ext xmlns:c16="http://schemas.microsoft.com/office/drawing/2014/chart" uri="{C3380CC4-5D6E-409C-BE32-E72D297353CC}">
                  <c16:uniqueId val="{00000047-3087-4DA5-B57D-6FFD70CB6774}"/>
                </c:ext>
              </c:extLst>
            </c:dLbl>
            <c:dLbl>
              <c:idx val="21"/>
              <c:delete val="1"/>
              <c:extLst>
                <c:ext xmlns:c15="http://schemas.microsoft.com/office/drawing/2012/chart" uri="{CE6537A1-D6FC-4f65-9D91-7224C49458BB}"/>
                <c:ext xmlns:c16="http://schemas.microsoft.com/office/drawing/2014/chart" uri="{C3380CC4-5D6E-409C-BE32-E72D297353CC}">
                  <c16:uniqueId val="{00000048-3087-4DA5-B57D-6FFD70CB6774}"/>
                </c:ext>
              </c:extLst>
            </c:dLbl>
            <c:dLbl>
              <c:idx val="22"/>
              <c:delete val="1"/>
              <c:extLst>
                <c:ext xmlns:c15="http://schemas.microsoft.com/office/drawing/2012/chart" uri="{CE6537A1-D6FC-4f65-9D91-7224C49458BB}"/>
                <c:ext xmlns:c16="http://schemas.microsoft.com/office/drawing/2014/chart" uri="{C3380CC4-5D6E-409C-BE32-E72D297353CC}">
                  <c16:uniqueId val="{00000049-3087-4DA5-B57D-6FFD70CB6774}"/>
                </c:ext>
              </c:extLst>
            </c:dLbl>
            <c:dLbl>
              <c:idx val="23"/>
              <c:delete val="1"/>
              <c:extLst>
                <c:ext xmlns:c15="http://schemas.microsoft.com/office/drawing/2012/chart" uri="{CE6537A1-D6FC-4f65-9D91-7224C49458BB}"/>
                <c:ext xmlns:c16="http://schemas.microsoft.com/office/drawing/2014/chart" uri="{C3380CC4-5D6E-409C-BE32-E72D297353CC}">
                  <c16:uniqueId val="{0000004A-3087-4DA5-B57D-6FFD70CB6774}"/>
                </c:ext>
              </c:extLst>
            </c:dLbl>
            <c:dLbl>
              <c:idx val="24"/>
              <c:layout>
                <c:manualLayout>
                  <c:x val="-1.4766898148148256E-2"/>
                  <c:y val="-0.11919375"/>
                </c:manualLayout>
              </c:layout>
              <c:numFmt formatCode="0.0%" sourceLinked="0"/>
              <c:spPr>
                <a:solidFill>
                  <a:schemeClr val="accent6">
                    <a:lumMod val="75000"/>
                  </a:schemeClr>
                </a:solidFill>
              </c:spPr>
              <c:txPr>
                <a:bodyPr anchorCtr="0"/>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B-3087-4DA5-B57D-6FFD70CB6774}"/>
                </c:ext>
              </c:extLst>
            </c:dLbl>
            <c:numFmt formatCode="0.0%" sourceLinked="0"/>
            <c:spPr>
              <a:solidFill>
                <a:schemeClr val="accent6">
                  <a:lumMod val="75000"/>
                </a:schemeClr>
              </a:solidFill>
            </c:spPr>
            <c:txPr>
              <a:bodyPr wrap="square" lIns="38100" tIns="19050" rIns="38100" bIns="19050" anchor="ctr" anchorCtr="0">
                <a:spAutoFit/>
              </a:bodyPr>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Données!$C$146:$AA$146</c:f>
              <c:strCache>
                <c:ptCount val="25"/>
                <c:pt idx="0">
                  <c:v>Février 2023</c:v>
                </c:pt>
                <c:pt idx="1">
                  <c:v>Mars     2023</c:v>
                </c:pt>
                <c:pt idx="2">
                  <c:v>Avril          2023</c:v>
                </c:pt>
                <c:pt idx="3">
                  <c:v>Mai        2023</c:v>
                </c:pt>
                <c:pt idx="4">
                  <c:v>Juin          2023</c:v>
                </c:pt>
                <c:pt idx="5">
                  <c:v>Juillet     2023</c:v>
                </c:pt>
                <c:pt idx="6">
                  <c:v>Août     2023</c:v>
                </c:pt>
                <c:pt idx="7">
                  <c:v>Septembre 2023</c:v>
                </c:pt>
                <c:pt idx="8">
                  <c:v>Octobre 2023</c:v>
                </c:pt>
                <c:pt idx="9">
                  <c:v>Novembre 2023</c:v>
                </c:pt>
                <c:pt idx="10">
                  <c:v>Décembre 2023</c:v>
                </c:pt>
                <c:pt idx="11">
                  <c:v>Janvier 2024</c:v>
                </c:pt>
                <c:pt idx="12">
                  <c:v>Février 2024</c:v>
                </c:pt>
                <c:pt idx="13">
                  <c:v>Mars     2024</c:v>
                </c:pt>
                <c:pt idx="14">
                  <c:v>Avril          2024</c:v>
                </c:pt>
                <c:pt idx="15">
                  <c:v>Mai        2024</c:v>
                </c:pt>
                <c:pt idx="16">
                  <c:v>Juin          2024</c:v>
                </c:pt>
                <c:pt idx="17">
                  <c:v>Juillet     2024</c:v>
                </c:pt>
                <c:pt idx="18">
                  <c:v>Août     2024</c:v>
                </c:pt>
                <c:pt idx="19">
                  <c:v>Septembre 2024</c:v>
                </c:pt>
                <c:pt idx="20">
                  <c:v>Octobre 2024</c:v>
                </c:pt>
                <c:pt idx="21">
                  <c:v>Novembre 2024</c:v>
                </c:pt>
                <c:pt idx="22">
                  <c:v>Décembre 2024</c:v>
                </c:pt>
                <c:pt idx="23">
                  <c:v>Janvier 2025</c:v>
                </c:pt>
                <c:pt idx="24">
                  <c:v>Février 2025</c:v>
                </c:pt>
              </c:strCache>
            </c:strRef>
          </c:cat>
          <c:val>
            <c:numRef>
              <c:f>Données!$C$149:$AA$149</c:f>
              <c:numCache>
                <c:formatCode>0.0%</c:formatCode>
                <c:ptCount val="25"/>
                <c:pt idx="0">
                  <c:v>7.5276278566268173E-2</c:v>
                </c:pt>
                <c:pt idx="1">
                  <c:v>6.264798107574647E-2</c:v>
                </c:pt>
                <c:pt idx="2">
                  <c:v>6.1955458063598416E-2</c:v>
                </c:pt>
                <c:pt idx="3">
                  <c:v>6.5034395285814908E-2</c:v>
                </c:pt>
                <c:pt idx="4">
                  <c:v>6.4442453293079752E-2</c:v>
                </c:pt>
                <c:pt idx="5">
                  <c:v>6.4761483427604502E-2</c:v>
                </c:pt>
                <c:pt idx="6">
                  <c:v>6.4781255921478084E-2</c:v>
                </c:pt>
                <c:pt idx="7">
                  <c:v>7.0225139358426766E-2</c:v>
                </c:pt>
                <c:pt idx="8">
                  <c:v>7.0980165589440092E-2</c:v>
                </c:pt>
                <c:pt idx="9">
                  <c:v>7.5179377559617261E-2</c:v>
                </c:pt>
                <c:pt idx="10">
                  <c:v>7.6523609362373943E-2</c:v>
                </c:pt>
                <c:pt idx="11">
                  <c:v>7.4930443834178712E-2</c:v>
                </c:pt>
                <c:pt idx="12">
                  <c:v>7.1554606241142515E-2</c:v>
                </c:pt>
                <c:pt idx="13">
                  <c:v>7.2321783639736043E-2</c:v>
                </c:pt>
                <c:pt idx="14">
                  <c:v>7.1198470224791616E-2</c:v>
                </c:pt>
                <c:pt idx="15">
                  <c:v>7.2725449846883158E-2</c:v>
                </c:pt>
                <c:pt idx="16">
                  <c:v>7.0719932987246575E-2</c:v>
                </c:pt>
                <c:pt idx="17">
                  <c:v>7.0983241583259624E-2</c:v>
                </c:pt>
                <c:pt idx="18">
                  <c:v>7.7379538604190834E-2</c:v>
                </c:pt>
                <c:pt idx="19">
                  <c:v>7.670352941730825E-2</c:v>
                </c:pt>
                <c:pt idx="20">
                  <c:v>7.9053158222557943E-2</c:v>
                </c:pt>
                <c:pt idx="21">
                  <c:v>8.4006871313324377E-2</c:v>
                </c:pt>
                <c:pt idx="22">
                  <c:v>8.4009326080098895E-2</c:v>
                </c:pt>
                <c:pt idx="23">
                  <c:v>8.6109745349101485E-2</c:v>
                </c:pt>
                <c:pt idx="24">
                  <c:v>8.6450317815344499E-2</c:v>
                </c:pt>
              </c:numCache>
            </c:numRef>
          </c:val>
          <c:smooth val="0"/>
          <c:extLst>
            <c:ext xmlns:c16="http://schemas.microsoft.com/office/drawing/2014/chart" uri="{C3380CC4-5D6E-409C-BE32-E72D297353CC}">
              <c16:uniqueId val="{0000004C-3087-4DA5-B57D-6FFD70CB6774}"/>
            </c:ext>
          </c:extLst>
        </c:ser>
        <c:dLbls>
          <c:showLegendKey val="0"/>
          <c:showVal val="0"/>
          <c:showCatName val="0"/>
          <c:showSerName val="0"/>
          <c:showPercent val="0"/>
          <c:showBubbleSize val="0"/>
        </c:dLbls>
        <c:smooth val="0"/>
        <c:axId val="568765999"/>
        <c:axId val="1"/>
      </c:lineChart>
      <c:catAx>
        <c:axId val="568765999"/>
        <c:scaling>
          <c:orientation val="minMax"/>
        </c:scaling>
        <c:delete val="0"/>
        <c:axPos val="b"/>
        <c:numFmt formatCode="General" sourceLinked="1"/>
        <c:majorTickMark val="out"/>
        <c:minorTickMark val="none"/>
        <c:tickLblPos val="nextTo"/>
        <c:txPr>
          <a:bodyPr rot="0" vert="horz"/>
          <a:lstStyle/>
          <a:p>
            <a:pPr algn="ctr">
              <a:defRPr lang="en-US" sz="500" b="0" i="0" u="none" strike="noStrike" kern="1200" baseline="0">
                <a:solidFill>
                  <a:srgbClr val="000000"/>
                </a:solidFill>
                <a:latin typeface="Philosopher" panose="02000503000000020004" pitchFamily="2" charset="0"/>
                <a:ea typeface="Calibri"/>
                <a:cs typeface="Calibri"/>
              </a:defRPr>
            </a:pPr>
            <a:endParaRPr lang="fr-FR"/>
          </a:p>
        </c:txPr>
        <c:crossAx val="1"/>
        <c:crosses val="autoZero"/>
        <c:auto val="1"/>
        <c:lblAlgn val="ctr"/>
        <c:lblOffset val="100"/>
        <c:noMultiLvlLbl val="0"/>
      </c:catAx>
      <c:valAx>
        <c:axId val="1"/>
        <c:scaling>
          <c:orientation val="minMax"/>
          <c:max val="1"/>
          <c:min val="0"/>
        </c:scaling>
        <c:delete val="0"/>
        <c:axPos val="l"/>
        <c:numFmt formatCode="0%" sourceLinked="0"/>
        <c:majorTickMark val="out"/>
        <c:minorTickMark val="none"/>
        <c:tickLblPos val="nextTo"/>
        <c:txPr>
          <a:bodyPr rot="0" vert="horz"/>
          <a:lstStyle/>
          <a:p>
            <a:pPr algn="ctr">
              <a:defRPr lang="en-US" sz="500" b="0" i="0" u="none" strike="noStrike" kern="1200" baseline="0">
                <a:solidFill>
                  <a:srgbClr val="000000"/>
                </a:solidFill>
                <a:latin typeface="Philosopher" panose="02000503000000020004" pitchFamily="2" charset="0"/>
                <a:ea typeface="Calibri"/>
                <a:cs typeface="Calibri"/>
              </a:defRPr>
            </a:pPr>
            <a:endParaRPr lang="fr-FR"/>
          </a:p>
        </c:txPr>
        <c:crossAx val="568765999"/>
        <c:crosses val="autoZero"/>
        <c:crossBetween val="between"/>
        <c:majorUnit val="0.25"/>
      </c:valAx>
      <c:spPr>
        <a:noFill/>
        <a:ln w="25400">
          <a:noFill/>
        </a:ln>
      </c:spPr>
    </c:plotArea>
    <c:legend>
      <c:legendPos val="b"/>
      <c:layout>
        <c:manualLayout>
          <c:xMode val="edge"/>
          <c:yMode val="edge"/>
          <c:x val="4.3067555017161314E-2"/>
          <c:y val="0.93332916666666665"/>
          <c:w val="0.92792580927384072"/>
          <c:h val="6.6670833333333332E-2"/>
        </c:manualLayout>
      </c:layout>
      <c:overlay val="0"/>
      <c:spPr>
        <a:ln>
          <a:noFill/>
        </a:ln>
      </c:spPr>
      <c:txPr>
        <a:bodyPr/>
        <a:lstStyle/>
        <a:p>
          <a:pPr algn="ctr">
            <a:defRPr lang="en-US" sz="600" b="0" i="0" u="none" strike="noStrike" kern="1200" baseline="0">
              <a:solidFill>
                <a:srgbClr val="000000"/>
              </a:solidFill>
              <a:latin typeface="Philosopher" panose="02000503000000020004" pitchFamily="2" charset="0"/>
              <a:ea typeface="Calibri"/>
              <a:cs typeface="Calibri"/>
            </a:defRPr>
          </a:pPr>
          <a:endParaRPr lang="fr-FR"/>
        </a:p>
      </c:txPr>
    </c:legend>
    <c:plotVisOnly val="1"/>
    <c:dispBlanksAs val="gap"/>
    <c:showDLblsOverMax val="0"/>
  </c:chart>
  <c:spPr>
    <a:ln w="38100">
      <a:noFill/>
    </a:ln>
  </c:spPr>
  <c:txPr>
    <a:bodyPr/>
    <a:lstStyle/>
    <a:p>
      <a:pPr>
        <a:defRPr sz="1600" b="1" i="0" u="none" strike="noStrike" baseline="0">
          <a:solidFill>
            <a:srgbClr val="000000"/>
          </a:solidFill>
          <a:latin typeface="Calibri"/>
          <a:ea typeface="Calibri"/>
          <a:cs typeface="Calibri"/>
        </a:defRPr>
      </a:pPr>
      <a:endParaRPr lang="fr-FR"/>
    </a:p>
  </c:txPr>
  <c:externalData r:id="rId2">
    <c:autoUpdate val="1"/>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1916870166050125E-2"/>
          <c:y val="0.11882417973884307"/>
          <c:w val="0.95324398165684765"/>
          <c:h val="0.54759911715842113"/>
        </c:manualLayout>
      </c:layout>
      <c:lineChart>
        <c:grouping val="standard"/>
        <c:varyColors val="0"/>
        <c:ser>
          <c:idx val="2"/>
          <c:order val="0"/>
          <c:tx>
            <c:v>Trafic National journalier moyen</c:v>
          </c:tx>
          <c:spPr>
            <a:ln w="38100">
              <a:solidFill>
                <a:srgbClr val="4F6228"/>
              </a:solidFill>
            </a:ln>
          </c:spPr>
          <c:marker>
            <c:symbol val="none"/>
          </c:marker>
          <c:dLbls>
            <c:dLbl>
              <c:idx val="0"/>
              <c:layout>
                <c:manualLayout>
                  <c:x val="-4.3560648148148147E-2"/>
                  <c:y val="-2.64583333333333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765-4266-9758-55E217FD3AAC}"/>
                </c:ext>
              </c:extLst>
            </c:dLbl>
            <c:dLbl>
              <c:idx val="1"/>
              <c:delete val="1"/>
              <c:extLst>
                <c:ext xmlns:c15="http://schemas.microsoft.com/office/drawing/2012/chart" uri="{CE6537A1-D6FC-4f65-9D91-7224C49458BB}"/>
                <c:ext xmlns:c16="http://schemas.microsoft.com/office/drawing/2014/chart" uri="{C3380CC4-5D6E-409C-BE32-E72D297353CC}">
                  <c16:uniqueId val="{00000000-5854-4CFE-B709-ECFDF8D6CF6D}"/>
                </c:ext>
              </c:extLst>
            </c:dLbl>
            <c:dLbl>
              <c:idx val="2"/>
              <c:delete val="1"/>
              <c:extLst>
                <c:ext xmlns:c15="http://schemas.microsoft.com/office/drawing/2012/chart" uri="{CE6537A1-D6FC-4f65-9D91-7224C49458BB}"/>
                <c:ext xmlns:c16="http://schemas.microsoft.com/office/drawing/2014/chart" uri="{C3380CC4-5D6E-409C-BE32-E72D297353CC}">
                  <c16:uniqueId val="{00000001-5854-4CFE-B709-ECFDF8D6CF6D}"/>
                </c:ext>
              </c:extLst>
            </c:dLbl>
            <c:dLbl>
              <c:idx val="3"/>
              <c:delete val="1"/>
              <c:extLst>
                <c:ext xmlns:c15="http://schemas.microsoft.com/office/drawing/2012/chart" uri="{CE6537A1-D6FC-4f65-9D91-7224C49458BB}"/>
                <c:ext xmlns:c16="http://schemas.microsoft.com/office/drawing/2014/chart" uri="{C3380CC4-5D6E-409C-BE32-E72D297353CC}">
                  <c16:uniqueId val="{00000002-5854-4CFE-B709-ECFDF8D6CF6D}"/>
                </c:ext>
              </c:extLst>
            </c:dLbl>
            <c:dLbl>
              <c:idx val="4"/>
              <c:delete val="1"/>
              <c:extLst>
                <c:ext xmlns:c15="http://schemas.microsoft.com/office/drawing/2012/chart" uri="{CE6537A1-D6FC-4f65-9D91-7224C49458BB}"/>
                <c:ext xmlns:c16="http://schemas.microsoft.com/office/drawing/2014/chart" uri="{C3380CC4-5D6E-409C-BE32-E72D297353CC}">
                  <c16:uniqueId val="{00000003-5854-4CFE-B709-ECFDF8D6CF6D}"/>
                </c:ext>
              </c:extLst>
            </c:dLbl>
            <c:dLbl>
              <c:idx val="5"/>
              <c:delete val="1"/>
              <c:extLst>
                <c:ext xmlns:c15="http://schemas.microsoft.com/office/drawing/2012/chart" uri="{CE6537A1-D6FC-4f65-9D91-7224C49458BB}"/>
                <c:ext xmlns:c16="http://schemas.microsoft.com/office/drawing/2014/chart" uri="{C3380CC4-5D6E-409C-BE32-E72D297353CC}">
                  <c16:uniqueId val="{00000004-5854-4CFE-B709-ECFDF8D6CF6D}"/>
                </c:ext>
              </c:extLst>
            </c:dLbl>
            <c:dLbl>
              <c:idx val="6"/>
              <c:delete val="1"/>
              <c:extLst>
                <c:ext xmlns:c15="http://schemas.microsoft.com/office/drawing/2012/chart" uri="{CE6537A1-D6FC-4f65-9D91-7224C49458BB}"/>
                <c:ext xmlns:c16="http://schemas.microsoft.com/office/drawing/2014/chart" uri="{C3380CC4-5D6E-409C-BE32-E72D297353CC}">
                  <c16:uniqueId val="{00000005-5854-4CFE-B709-ECFDF8D6CF6D}"/>
                </c:ext>
              </c:extLst>
            </c:dLbl>
            <c:dLbl>
              <c:idx val="7"/>
              <c:delete val="1"/>
              <c:extLst>
                <c:ext xmlns:c15="http://schemas.microsoft.com/office/drawing/2012/chart" uri="{CE6537A1-D6FC-4f65-9D91-7224C49458BB}"/>
                <c:ext xmlns:c16="http://schemas.microsoft.com/office/drawing/2014/chart" uri="{C3380CC4-5D6E-409C-BE32-E72D297353CC}">
                  <c16:uniqueId val="{00000006-5854-4CFE-B709-ECFDF8D6CF6D}"/>
                </c:ext>
              </c:extLst>
            </c:dLbl>
            <c:dLbl>
              <c:idx val="8"/>
              <c:delete val="1"/>
              <c:extLst>
                <c:ext xmlns:c15="http://schemas.microsoft.com/office/drawing/2012/chart" uri="{CE6537A1-D6FC-4f65-9D91-7224C49458BB}"/>
                <c:ext xmlns:c16="http://schemas.microsoft.com/office/drawing/2014/chart" uri="{C3380CC4-5D6E-409C-BE32-E72D297353CC}">
                  <c16:uniqueId val="{00000007-5854-4CFE-B709-ECFDF8D6CF6D}"/>
                </c:ext>
              </c:extLst>
            </c:dLbl>
            <c:dLbl>
              <c:idx val="9"/>
              <c:delete val="1"/>
              <c:extLst>
                <c:ext xmlns:c15="http://schemas.microsoft.com/office/drawing/2012/chart" uri="{CE6537A1-D6FC-4f65-9D91-7224C49458BB}"/>
                <c:ext xmlns:c16="http://schemas.microsoft.com/office/drawing/2014/chart" uri="{C3380CC4-5D6E-409C-BE32-E72D297353CC}">
                  <c16:uniqueId val="{00000008-5854-4CFE-B709-ECFDF8D6CF6D}"/>
                </c:ext>
              </c:extLst>
            </c:dLbl>
            <c:dLbl>
              <c:idx val="10"/>
              <c:delete val="1"/>
              <c:extLst>
                <c:ext xmlns:c15="http://schemas.microsoft.com/office/drawing/2012/chart" uri="{CE6537A1-D6FC-4f65-9D91-7224C49458BB}"/>
                <c:ext xmlns:c16="http://schemas.microsoft.com/office/drawing/2014/chart" uri="{C3380CC4-5D6E-409C-BE32-E72D297353CC}">
                  <c16:uniqueId val="{00000009-5854-4CFE-B709-ECFDF8D6CF6D}"/>
                </c:ext>
              </c:extLst>
            </c:dLbl>
            <c:dLbl>
              <c:idx val="11"/>
              <c:delete val="1"/>
              <c:extLst>
                <c:ext xmlns:c15="http://schemas.microsoft.com/office/drawing/2012/chart" uri="{CE6537A1-D6FC-4f65-9D91-7224C49458BB}"/>
                <c:ext xmlns:c16="http://schemas.microsoft.com/office/drawing/2014/chart" uri="{C3380CC4-5D6E-409C-BE32-E72D297353CC}">
                  <c16:uniqueId val="{0000000A-5854-4CFE-B709-ECFDF8D6CF6D}"/>
                </c:ext>
              </c:extLst>
            </c:dLbl>
            <c:dLbl>
              <c:idx val="12"/>
              <c:layout>
                <c:manualLayout>
                  <c:x val="-3.1926388888888886E-2"/>
                  <c:y val="-3.52777777777778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6-5854-4CFE-B709-ECFDF8D6CF6D}"/>
                </c:ext>
              </c:extLst>
            </c:dLbl>
            <c:dLbl>
              <c:idx val="13"/>
              <c:delete val="1"/>
              <c:extLst>
                <c:ext xmlns:c15="http://schemas.microsoft.com/office/drawing/2012/chart" uri="{CE6537A1-D6FC-4f65-9D91-7224C49458BB}"/>
                <c:ext xmlns:c16="http://schemas.microsoft.com/office/drawing/2014/chart" uri="{C3380CC4-5D6E-409C-BE32-E72D297353CC}">
                  <c16:uniqueId val="{0000000B-5854-4CFE-B709-ECFDF8D6CF6D}"/>
                </c:ext>
              </c:extLst>
            </c:dLbl>
            <c:dLbl>
              <c:idx val="14"/>
              <c:delete val="1"/>
              <c:extLst>
                <c:ext xmlns:c15="http://schemas.microsoft.com/office/drawing/2012/chart" uri="{CE6537A1-D6FC-4f65-9D91-7224C49458BB}"/>
                <c:ext xmlns:c16="http://schemas.microsoft.com/office/drawing/2014/chart" uri="{C3380CC4-5D6E-409C-BE32-E72D297353CC}">
                  <c16:uniqueId val="{0000000C-5854-4CFE-B709-ECFDF8D6CF6D}"/>
                </c:ext>
              </c:extLst>
            </c:dLbl>
            <c:dLbl>
              <c:idx val="15"/>
              <c:delete val="1"/>
              <c:extLst>
                <c:ext xmlns:c15="http://schemas.microsoft.com/office/drawing/2012/chart" uri="{CE6537A1-D6FC-4f65-9D91-7224C49458BB}"/>
                <c:ext xmlns:c16="http://schemas.microsoft.com/office/drawing/2014/chart" uri="{C3380CC4-5D6E-409C-BE32-E72D297353CC}">
                  <c16:uniqueId val="{0000000D-5854-4CFE-B709-ECFDF8D6CF6D}"/>
                </c:ext>
              </c:extLst>
            </c:dLbl>
            <c:dLbl>
              <c:idx val="16"/>
              <c:delete val="1"/>
              <c:extLst>
                <c:ext xmlns:c15="http://schemas.microsoft.com/office/drawing/2012/chart" uri="{CE6537A1-D6FC-4f65-9D91-7224C49458BB}"/>
                <c:ext xmlns:c16="http://schemas.microsoft.com/office/drawing/2014/chart" uri="{C3380CC4-5D6E-409C-BE32-E72D297353CC}">
                  <c16:uniqueId val="{0000000E-5854-4CFE-B709-ECFDF8D6CF6D}"/>
                </c:ext>
              </c:extLst>
            </c:dLbl>
            <c:dLbl>
              <c:idx val="17"/>
              <c:delete val="1"/>
              <c:extLst>
                <c:ext xmlns:c15="http://schemas.microsoft.com/office/drawing/2012/chart" uri="{CE6537A1-D6FC-4f65-9D91-7224C49458BB}"/>
                <c:ext xmlns:c16="http://schemas.microsoft.com/office/drawing/2014/chart" uri="{C3380CC4-5D6E-409C-BE32-E72D297353CC}">
                  <c16:uniqueId val="{0000000F-5854-4CFE-B709-ECFDF8D6CF6D}"/>
                </c:ext>
              </c:extLst>
            </c:dLbl>
            <c:dLbl>
              <c:idx val="18"/>
              <c:delete val="1"/>
              <c:extLst>
                <c:ext xmlns:c15="http://schemas.microsoft.com/office/drawing/2012/chart" uri="{CE6537A1-D6FC-4f65-9D91-7224C49458BB}"/>
                <c:ext xmlns:c16="http://schemas.microsoft.com/office/drawing/2014/chart" uri="{C3380CC4-5D6E-409C-BE32-E72D297353CC}">
                  <c16:uniqueId val="{00000010-5854-4CFE-B709-ECFDF8D6CF6D}"/>
                </c:ext>
              </c:extLst>
            </c:dLbl>
            <c:dLbl>
              <c:idx val="19"/>
              <c:delete val="1"/>
              <c:extLst>
                <c:ext xmlns:c15="http://schemas.microsoft.com/office/drawing/2012/chart" uri="{CE6537A1-D6FC-4f65-9D91-7224C49458BB}"/>
                <c:ext xmlns:c16="http://schemas.microsoft.com/office/drawing/2014/chart" uri="{C3380CC4-5D6E-409C-BE32-E72D297353CC}">
                  <c16:uniqueId val="{00000011-5854-4CFE-B709-ECFDF8D6CF6D}"/>
                </c:ext>
              </c:extLst>
            </c:dLbl>
            <c:dLbl>
              <c:idx val="20"/>
              <c:delete val="1"/>
              <c:extLst>
                <c:ext xmlns:c15="http://schemas.microsoft.com/office/drawing/2012/chart" uri="{CE6537A1-D6FC-4f65-9D91-7224C49458BB}"/>
                <c:ext xmlns:c16="http://schemas.microsoft.com/office/drawing/2014/chart" uri="{C3380CC4-5D6E-409C-BE32-E72D297353CC}">
                  <c16:uniqueId val="{00000012-5854-4CFE-B709-ECFDF8D6CF6D}"/>
                </c:ext>
              </c:extLst>
            </c:dLbl>
            <c:dLbl>
              <c:idx val="21"/>
              <c:delete val="1"/>
              <c:extLst>
                <c:ext xmlns:c15="http://schemas.microsoft.com/office/drawing/2012/chart" uri="{CE6537A1-D6FC-4f65-9D91-7224C49458BB}"/>
                <c:ext xmlns:c16="http://schemas.microsoft.com/office/drawing/2014/chart" uri="{C3380CC4-5D6E-409C-BE32-E72D297353CC}">
                  <c16:uniqueId val="{00000013-5854-4CFE-B709-ECFDF8D6CF6D}"/>
                </c:ext>
              </c:extLst>
            </c:dLbl>
            <c:dLbl>
              <c:idx val="22"/>
              <c:delete val="1"/>
              <c:extLst>
                <c:ext xmlns:c15="http://schemas.microsoft.com/office/drawing/2012/chart" uri="{CE6537A1-D6FC-4f65-9D91-7224C49458BB}"/>
                <c:ext xmlns:c16="http://schemas.microsoft.com/office/drawing/2014/chart" uri="{C3380CC4-5D6E-409C-BE32-E72D297353CC}">
                  <c16:uniqueId val="{00000014-5854-4CFE-B709-ECFDF8D6CF6D}"/>
                </c:ext>
              </c:extLst>
            </c:dLbl>
            <c:dLbl>
              <c:idx val="23"/>
              <c:delete val="1"/>
              <c:extLst>
                <c:ext xmlns:c15="http://schemas.microsoft.com/office/drawing/2012/chart" uri="{CE6537A1-D6FC-4f65-9D91-7224C49458BB}"/>
                <c:ext xmlns:c16="http://schemas.microsoft.com/office/drawing/2014/chart" uri="{C3380CC4-5D6E-409C-BE32-E72D297353CC}">
                  <c16:uniqueId val="{00000015-5854-4CFE-B709-ECFDF8D6CF6D}"/>
                </c:ext>
              </c:extLst>
            </c:dLbl>
            <c:dLbl>
              <c:idx val="24"/>
              <c:layout>
                <c:manualLayout>
                  <c:x val="-1.3068055555555663E-2"/>
                  <c:y val="-6.17361111111110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5854-4CFE-B709-ECFDF8D6CF6D}"/>
                </c:ext>
              </c:extLst>
            </c:dLbl>
            <c:numFmt formatCode="#,##0.0" sourceLinked="0"/>
            <c:spPr>
              <a:solidFill>
                <a:srgbClr val="4F6228"/>
              </a:solidFill>
            </c:spPr>
            <c:txPr>
              <a:bodyPr wrap="square" lIns="38100" tIns="19050" rIns="38100" bIns="19050" anchor="ctr" anchorCtr="0">
                <a:spAutoFit/>
              </a:bodyPr>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Données!$C$80:$AA$80</c:f>
              <c:strCache>
                <c:ptCount val="25"/>
                <c:pt idx="0">
                  <c:v>Février 2023</c:v>
                </c:pt>
                <c:pt idx="1">
                  <c:v>Mars     2023</c:v>
                </c:pt>
                <c:pt idx="2">
                  <c:v>Avril          2023</c:v>
                </c:pt>
                <c:pt idx="3">
                  <c:v>Mai        2023</c:v>
                </c:pt>
                <c:pt idx="4">
                  <c:v>Juin          2023</c:v>
                </c:pt>
                <c:pt idx="5">
                  <c:v>Juillet     2023</c:v>
                </c:pt>
                <c:pt idx="6">
                  <c:v>Août     2023</c:v>
                </c:pt>
                <c:pt idx="7">
                  <c:v>Septembre 2023</c:v>
                </c:pt>
                <c:pt idx="8">
                  <c:v>Octobre 2023</c:v>
                </c:pt>
                <c:pt idx="9">
                  <c:v>Novembre 2023</c:v>
                </c:pt>
                <c:pt idx="10">
                  <c:v>Décembre 2023</c:v>
                </c:pt>
                <c:pt idx="11">
                  <c:v>Janvier 2024</c:v>
                </c:pt>
                <c:pt idx="12">
                  <c:v>Février 2024</c:v>
                </c:pt>
                <c:pt idx="13">
                  <c:v>Mars     2024</c:v>
                </c:pt>
                <c:pt idx="14">
                  <c:v>Avril          2024</c:v>
                </c:pt>
                <c:pt idx="15">
                  <c:v>Mai        2024</c:v>
                </c:pt>
                <c:pt idx="16">
                  <c:v>Juin          2024</c:v>
                </c:pt>
                <c:pt idx="17">
                  <c:v>Juillet     2024</c:v>
                </c:pt>
                <c:pt idx="18">
                  <c:v>Août     2024</c:v>
                </c:pt>
                <c:pt idx="19">
                  <c:v>Septembre 2024</c:v>
                </c:pt>
                <c:pt idx="20">
                  <c:v>Octobre 2024</c:v>
                </c:pt>
                <c:pt idx="21">
                  <c:v>Novembre 2024</c:v>
                </c:pt>
                <c:pt idx="22">
                  <c:v>Décembre 2024</c:v>
                </c:pt>
                <c:pt idx="23">
                  <c:v>Janvier 2025</c:v>
                </c:pt>
                <c:pt idx="24">
                  <c:v>Février 2025</c:v>
                </c:pt>
              </c:strCache>
            </c:strRef>
          </c:cat>
          <c:val>
            <c:numRef>
              <c:f>Données!$C$83:$AA$83</c:f>
              <c:numCache>
                <c:formatCode>#,##0</c:formatCode>
                <c:ptCount val="25"/>
                <c:pt idx="0">
                  <c:v>1006269.8379047618</c:v>
                </c:pt>
                <c:pt idx="1">
                  <c:v>934169.05758064508</c:v>
                </c:pt>
                <c:pt idx="2">
                  <c:v>842730.80530000001</c:v>
                </c:pt>
                <c:pt idx="3">
                  <c:v>974627.23190322577</c:v>
                </c:pt>
                <c:pt idx="4">
                  <c:v>918649.99196666665</c:v>
                </c:pt>
                <c:pt idx="5">
                  <c:v>828678.17177419353</c:v>
                </c:pt>
                <c:pt idx="6">
                  <c:v>826874.15827957005</c:v>
                </c:pt>
                <c:pt idx="7">
                  <c:v>883806.39564444439</c:v>
                </c:pt>
                <c:pt idx="8">
                  <c:v>886168.59408602142</c:v>
                </c:pt>
                <c:pt idx="9">
                  <c:v>848845.6201444444</c:v>
                </c:pt>
                <c:pt idx="10">
                  <c:v>782604.93952688167</c:v>
                </c:pt>
                <c:pt idx="11">
                  <c:v>785604.03946236556</c:v>
                </c:pt>
                <c:pt idx="12">
                  <c:v>789439.85325287364</c:v>
                </c:pt>
                <c:pt idx="13">
                  <c:v>658449.76290322572</c:v>
                </c:pt>
                <c:pt idx="14">
                  <c:v>711512.83363333344</c:v>
                </c:pt>
                <c:pt idx="15">
                  <c:v>779742.18341935484</c:v>
                </c:pt>
                <c:pt idx="16">
                  <c:v>712916.95351111109</c:v>
                </c:pt>
                <c:pt idx="17">
                  <c:v>696454.78665232984</c:v>
                </c:pt>
                <c:pt idx="18">
                  <c:v>642917.40891397849</c:v>
                </c:pt>
                <c:pt idx="19">
                  <c:v>726214.1687444445</c:v>
                </c:pt>
                <c:pt idx="20">
                  <c:v>720974.01363440871</c:v>
                </c:pt>
                <c:pt idx="21">
                  <c:v>684607.61431111093</c:v>
                </c:pt>
                <c:pt idx="22">
                  <c:v>630725.81636559125</c:v>
                </c:pt>
                <c:pt idx="23">
                  <c:v>638167.44829032256</c:v>
                </c:pt>
                <c:pt idx="24">
                  <c:v>634394.96803571447</c:v>
                </c:pt>
              </c:numCache>
            </c:numRef>
          </c:val>
          <c:smooth val="0"/>
          <c:extLst>
            <c:ext xmlns:c16="http://schemas.microsoft.com/office/drawing/2014/chart" uri="{C3380CC4-5D6E-409C-BE32-E72D297353CC}">
              <c16:uniqueId val="{00000017-5854-4CFE-B709-ECFDF8D6CF6D}"/>
            </c:ext>
          </c:extLst>
        </c:ser>
        <c:ser>
          <c:idx val="0"/>
          <c:order val="1"/>
          <c:tx>
            <c:v>Trafic On-net journalier moyen</c:v>
          </c:tx>
          <c:spPr>
            <a:ln w="38100">
              <a:solidFill>
                <a:srgbClr val="FFFF00"/>
              </a:solidFill>
            </a:ln>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18-5854-4CFE-B709-ECFDF8D6CF6D}"/>
                </c:ext>
              </c:extLst>
            </c:dLbl>
            <c:dLbl>
              <c:idx val="2"/>
              <c:delete val="1"/>
              <c:extLst>
                <c:ext xmlns:c15="http://schemas.microsoft.com/office/drawing/2012/chart" uri="{CE6537A1-D6FC-4f65-9D91-7224C49458BB}"/>
                <c:ext xmlns:c16="http://schemas.microsoft.com/office/drawing/2014/chart" uri="{C3380CC4-5D6E-409C-BE32-E72D297353CC}">
                  <c16:uniqueId val="{00000019-5854-4CFE-B709-ECFDF8D6CF6D}"/>
                </c:ext>
              </c:extLst>
            </c:dLbl>
            <c:dLbl>
              <c:idx val="3"/>
              <c:delete val="1"/>
              <c:extLst>
                <c:ext xmlns:c15="http://schemas.microsoft.com/office/drawing/2012/chart" uri="{CE6537A1-D6FC-4f65-9D91-7224C49458BB}"/>
                <c:ext xmlns:c16="http://schemas.microsoft.com/office/drawing/2014/chart" uri="{C3380CC4-5D6E-409C-BE32-E72D297353CC}">
                  <c16:uniqueId val="{0000001A-5854-4CFE-B709-ECFDF8D6CF6D}"/>
                </c:ext>
              </c:extLst>
            </c:dLbl>
            <c:dLbl>
              <c:idx val="4"/>
              <c:delete val="1"/>
              <c:extLst>
                <c:ext xmlns:c15="http://schemas.microsoft.com/office/drawing/2012/chart" uri="{CE6537A1-D6FC-4f65-9D91-7224C49458BB}"/>
                <c:ext xmlns:c16="http://schemas.microsoft.com/office/drawing/2014/chart" uri="{C3380CC4-5D6E-409C-BE32-E72D297353CC}">
                  <c16:uniqueId val="{0000001B-5854-4CFE-B709-ECFDF8D6CF6D}"/>
                </c:ext>
              </c:extLst>
            </c:dLbl>
            <c:dLbl>
              <c:idx val="5"/>
              <c:delete val="1"/>
              <c:extLst>
                <c:ext xmlns:c15="http://schemas.microsoft.com/office/drawing/2012/chart" uri="{CE6537A1-D6FC-4f65-9D91-7224C49458BB}"/>
                <c:ext xmlns:c16="http://schemas.microsoft.com/office/drawing/2014/chart" uri="{C3380CC4-5D6E-409C-BE32-E72D297353CC}">
                  <c16:uniqueId val="{0000001C-5854-4CFE-B709-ECFDF8D6CF6D}"/>
                </c:ext>
              </c:extLst>
            </c:dLbl>
            <c:dLbl>
              <c:idx val="6"/>
              <c:delete val="1"/>
              <c:extLst>
                <c:ext xmlns:c15="http://schemas.microsoft.com/office/drawing/2012/chart" uri="{CE6537A1-D6FC-4f65-9D91-7224C49458BB}"/>
                <c:ext xmlns:c16="http://schemas.microsoft.com/office/drawing/2014/chart" uri="{C3380CC4-5D6E-409C-BE32-E72D297353CC}">
                  <c16:uniqueId val="{0000001D-5854-4CFE-B709-ECFDF8D6CF6D}"/>
                </c:ext>
              </c:extLst>
            </c:dLbl>
            <c:dLbl>
              <c:idx val="7"/>
              <c:delete val="1"/>
              <c:extLst>
                <c:ext xmlns:c15="http://schemas.microsoft.com/office/drawing/2012/chart" uri="{CE6537A1-D6FC-4f65-9D91-7224C49458BB}"/>
                <c:ext xmlns:c16="http://schemas.microsoft.com/office/drawing/2014/chart" uri="{C3380CC4-5D6E-409C-BE32-E72D297353CC}">
                  <c16:uniqueId val="{0000001E-5854-4CFE-B709-ECFDF8D6CF6D}"/>
                </c:ext>
              </c:extLst>
            </c:dLbl>
            <c:dLbl>
              <c:idx val="8"/>
              <c:delete val="1"/>
              <c:extLst>
                <c:ext xmlns:c15="http://schemas.microsoft.com/office/drawing/2012/chart" uri="{CE6537A1-D6FC-4f65-9D91-7224C49458BB}"/>
                <c:ext xmlns:c16="http://schemas.microsoft.com/office/drawing/2014/chart" uri="{C3380CC4-5D6E-409C-BE32-E72D297353CC}">
                  <c16:uniqueId val="{0000001F-5854-4CFE-B709-ECFDF8D6CF6D}"/>
                </c:ext>
              </c:extLst>
            </c:dLbl>
            <c:dLbl>
              <c:idx val="9"/>
              <c:delete val="1"/>
              <c:extLst>
                <c:ext xmlns:c15="http://schemas.microsoft.com/office/drawing/2012/chart" uri="{CE6537A1-D6FC-4f65-9D91-7224C49458BB}"/>
                <c:ext xmlns:c16="http://schemas.microsoft.com/office/drawing/2014/chart" uri="{C3380CC4-5D6E-409C-BE32-E72D297353CC}">
                  <c16:uniqueId val="{00000020-5854-4CFE-B709-ECFDF8D6CF6D}"/>
                </c:ext>
              </c:extLst>
            </c:dLbl>
            <c:dLbl>
              <c:idx val="10"/>
              <c:delete val="1"/>
              <c:extLst>
                <c:ext xmlns:c15="http://schemas.microsoft.com/office/drawing/2012/chart" uri="{CE6537A1-D6FC-4f65-9D91-7224C49458BB}"/>
                <c:ext xmlns:c16="http://schemas.microsoft.com/office/drawing/2014/chart" uri="{C3380CC4-5D6E-409C-BE32-E72D297353CC}">
                  <c16:uniqueId val="{00000021-5854-4CFE-B709-ECFDF8D6CF6D}"/>
                </c:ext>
              </c:extLst>
            </c:dLbl>
            <c:dLbl>
              <c:idx val="11"/>
              <c:delete val="1"/>
              <c:extLst>
                <c:ext xmlns:c15="http://schemas.microsoft.com/office/drawing/2012/chart" uri="{CE6537A1-D6FC-4f65-9D91-7224C49458BB}"/>
                <c:ext xmlns:c16="http://schemas.microsoft.com/office/drawing/2014/chart" uri="{C3380CC4-5D6E-409C-BE32-E72D297353CC}">
                  <c16:uniqueId val="{00000022-5854-4CFE-B709-ECFDF8D6CF6D}"/>
                </c:ext>
              </c:extLst>
            </c:dLbl>
            <c:dLbl>
              <c:idx val="13"/>
              <c:delete val="1"/>
              <c:extLst>
                <c:ext xmlns:c15="http://schemas.microsoft.com/office/drawing/2012/chart" uri="{CE6537A1-D6FC-4f65-9D91-7224C49458BB}"/>
                <c:ext xmlns:c16="http://schemas.microsoft.com/office/drawing/2014/chart" uri="{C3380CC4-5D6E-409C-BE32-E72D297353CC}">
                  <c16:uniqueId val="{00000023-5854-4CFE-B709-ECFDF8D6CF6D}"/>
                </c:ext>
              </c:extLst>
            </c:dLbl>
            <c:dLbl>
              <c:idx val="14"/>
              <c:delete val="1"/>
              <c:extLst>
                <c:ext xmlns:c15="http://schemas.microsoft.com/office/drawing/2012/chart" uri="{CE6537A1-D6FC-4f65-9D91-7224C49458BB}"/>
                <c:ext xmlns:c16="http://schemas.microsoft.com/office/drawing/2014/chart" uri="{C3380CC4-5D6E-409C-BE32-E72D297353CC}">
                  <c16:uniqueId val="{00000024-5854-4CFE-B709-ECFDF8D6CF6D}"/>
                </c:ext>
              </c:extLst>
            </c:dLbl>
            <c:dLbl>
              <c:idx val="15"/>
              <c:delete val="1"/>
              <c:extLst>
                <c:ext xmlns:c15="http://schemas.microsoft.com/office/drawing/2012/chart" uri="{CE6537A1-D6FC-4f65-9D91-7224C49458BB}"/>
                <c:ext xmlns:c16="http://schemas.microsoft.com/office/drawing/2014/chart" uri="{C3380CC4-5D6E-409C-BE32-E72D297353CC}">
                  <c16:uniqueId val="{00000025-5854-4CFE-B709-ECFDF8D6CF6D}"/>
                </c:ext>
              </c:extLst>
            </c:dLbl>
            <c:dLbl>
              <c:idx val="16"/>
              <c:delete val="1"/>
              <c:extLst>
                <c:ext xmlns:c15="http://schemas.microsoft.com/office/drawing/2012/chart" uri="{CE6537A1-D6FC-4f65-9D91-7224C49458BB}"/>
                <c:ext xmlns:c16="http://schemas.microsoft.com/office/drawing/2014/chart" uri="{C3380CC4-5D6E-409C-BE32-E72D297353CC}">
                  <c16:uniqueId val="{00000026-5854-4CFE-B709-ECFDF8D6CF6D}"/>
                </c:ext>
              </c:extLst>
            </c:dLbl>
            <c:dLbl>
              <c:idx val="17"/>
              <c:delete val="1"/>
              <c:extLst>
                <c:ext xmlns:c15="http://schemas.microsoft.com/office/drawing/2012/chart" uri="{CE6537A1-D6FC-4f65-9D91-7224C49458BB}"/>
                <c:ext xmlns:c16="http://schemas.microsoft.com/office/drawing/2014/chart" uri="{C3380CC4-5D6E-409C-BE32-E72D297353CC}">
                  <c16:uniqueId val="{00000027-5854-4CFE-B709-ECFDF8D6CF6D}"/>
                </c:ext>
              </c:extLst>
            </c:dLbl>
            <c:dLbl>
              <c:idx val="18"/>
              <c:delete val="1"/>
              <c:extLst>
                <c:ext xmlns:c15="http://schemas.microsoft.com/office/drawing/2012/chart" uri="{CE6537A1-D6FC-4f65-9D91-7224C49458BB}"/>
                <c:ext xmlns:c16="http://schemas.microsoft.com/office/drawing/2014/chart" uri="{C3380CC4-5D6E-409C-BE32-E72D297353CC}">
                  <c16:uniqueId val="{00000028-5854-4CFE-B709-ECFDF8D6CF6D}"/>
                </c:ext>
              </c:extLst>
            </c:dLbl>
            <c:dLbl>
              <c:idx val="19"/>
              <c:delete val="1"/>
              <c:extLst>
                <c:ext xmlns:c15="http://schemas.microsoft.com/office/drawing/2012/chart" uri="{CE6537A1-D6FC-4f65-9D91-7224C49458BB}"/>
                <c:ext xmlns:c16="http://schemas.microsoft.com/office/drawing/2014/chart" uri="{C3380CC4-5D6E-409C-BE32-E72D297353CC}">
                  <c16:uniqueId val="{00000029-5854-4CFE-B709-ECFDF8D6CF6D}"/>
                </c:ext>
              </c:extLst>
            </c:dLbl>
            <c:dLbl>
              <c:idx val="20"/>
              <c:delete val="1"/>
              <c:extLst>
                <c:ext xmlns:c15="http://schemas.microsoft.com/office/drawing/2012/chart" uri="{CE6537A1-D6FC-4f65-9D91-7224C49458BB}"/>
                <c:ext xmlns:c16="http://schemas.microsoft.com/office/drawing/2014/chart" uri="{C3380CC4-5D6E-409C-BE32-E72D297353CC}">
                  <c16:uniqueId val="{0000002A-5854-4CFE-B709-ECFDF8D6CF6D}"/>
                </c:ext>
              </c:extLst>
            </c:dLbl>
            <c:dLbl>
              <c:idx val="21"/>
              <c:delete val="1"/>
              <c:extLst>
                <c:ext xmlns:c15="http://schemas.microsoft.com/office/drawing/2012/chart" uri="{CE6537A1-D6FC-4f65-9D91-7224C49458BB}"/>
                <c:ext xmlns:c16="http://schemas.microsoft.com/office/drawing/2014/chart" uri="{C3380CC4-5D6E-409C-BE32-E72D297353CC}">
                  <c16:uniqueId val="{0000002B-5854-4CFE-B709-ECFDF8D6CF6D}"/>
                </c:ext>
              </c:extLst>
            </c:dLbl>
            <c:dLbl>
              <c:idx val="22"/>
              <c:delete val="1"/>
              <c:extLst>
                <c:ext xmlns:c15="http://schemas.microsoft.com/office/drawing/2012/chart" uri="{CE6537A1-D6FC-4f65-9D91-7224C49458BB}"/>
                <c:ext xmlns:c16="http://schemas.microsoft.com/office/drawing/2014/chart" uri="{C3380CC4-5D6E-409C-BE32-E72D297353CC}">
                  <c16:uniqueId val="{0000002C-5854-4CFE-B709-ECFDF8D6CF6D}"/>
                </c:ext>
              </c:extLst>
            </c:dLbl>
            <c:dLbl>
              <c:idx val="23"/>
              <c:delete val="1"/>
              <c:extLst>
                <c:ext xmlns:c15="http://schemas.microsoft.com/office/drawing/2012/chart" uri="{CE6537A1-D6FC-4f65-9D91-7224C49458BB}"/>
                <c:ext xmlns:c16="http://schemas.microsoft.com/office/drawing/2014/chart" uri="{C3380CC4-5D6E-409C-BE32-E72D297353CC}">
                  <c16:uniqueId val="{0000002D-5854-4CFE-B709-ECFDF8D6CF6D}"/>
                </c:ext>
              </c:extLst>
            </c:dLbl>
            <c:numFmt formatCode="#,##0.0" sourceLinked="0"/>
            <c:spPr>
              <a:solidFill>
                <a:srgbClr val="FFFF00"/>
              </a:solidFill>
            </c:spPr>
            <c:txPr>
              <a:bodyPr wrap="square" lIns="38100" tIns="19050" rIns="38100" bIns="19050" anchor="ctr" anchorCtr="0">
                <a:spAutoFit/>
              </a:bodyPr>
              <a:lstStyle/>
              <a:p>
                <a:pPr algn="ctr">
                  <a:defRPr lang="en-US" sz="1000" b="0" i="0" u="none" strike="noStrike" kern="1200" baseline="0">
                    <a:solidFill>
                      <a:schemeClr val="tx1">
                        <a:lumMod val="90000"/>
                        <a:lumOff val="10000"/>
                      </a:schemeClr>
                    </a:solidFill>
                    <a:latin typeface="Philosopher" panose="02000503000000020004" pitchFamily="2" charset="0"/>
                    <a:ea typeface="Calibri"/>
                    <a:cs typeface="Calibri"/>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Données!$C$80:$AA$80</c:f>
              <c:strCache>
                <c:ptCount val="25"/>
                <c:pt idx="0">
                  <c:v>Février 2023</c:v>
                </c:pt>
                <c:pt idx="1">
                  <c:v>Mars     2023</c:v>
                </c:pt>
                <c:pt idx="2">
                  <c:v>Avril          2023</c:v>
                </c:pt>
                <c:pt idx="3">
                  <c:v>Mai        2023</c:v>
                </c:pt>
                <c:pt idx="4">
                  <c:v>Juin          2023</c:v>
                </c:pt>
                <c:pt idx="5">
                  <c:v>Juillet     2023</c:v>
                </c:pt>
                <c:pt idx="6">
                  <c:v>Août     2023</c:v>
                </c:pt>
                <c:pt idx="7">
                  <c:v>Septembre 2023</c:v>
                </c:pt>
                <c:pt idx="8">
                  <c:v>Octobre 2023</c:v>
                </c:pt>
                <c:pt idx="9">
                  <c:v>Novembre 2023</c:v>
                </c:pt>
                <c:pt idx="10">
                  <c:v>Décembre 2023</c:v>
                </c:pt>
                <c:pt idx="11">
                  <c:v>Janvier 2024</c:v>
                </c:pt>
                <c:pt idx="12">
                  <c:v>Février 2024</c:v>
                </c:pt>
                <c:pt idx="13">
                  <c:v>Mars     2024</c:v>
                </c:pt>
                <c:pt idx="14">
                  <c:v>Avril          2024</c:v>
                </c:pt>
                <c:pt idx="15">
                  <c:v>Mai        2024</c:v>
                </c:pt>
                <c:pt idx="16">
                  <c:v>Juin          2024</c:v>
                </c:pt>
                <c:pt idx="17">
                  <c:v>Juillet     2024</c:v>
                </c:pt>
                <c:pt idx="18">
                  <c:v>Août     2024</c:v>
                </c:pt>
                <c:pt idx="19">
                  <c:v>Septembre 2024</c:v>
                </c:pt>
                <c:pt idx="20">
                  <c:v>Octobre 2024</c:v>
                </c:pt>
                <c:pt idx="21">
                  <c:v>Novembre 2024</c:v>
                </c:pt>
                <c:pt idx="22">
                  <c:v>Décembre 2024</c:v>
                </c:pt>
                <c:pt idx="23">
                  <c:v>Janvier 2025</c:v>
                </c:pt>
                <c:pt idx="24">
                  <c:v>Février 2025</c:v>
                </c:pt>
              </c:strCache>
            </c:strRef>
          </c:cat>
          <c:val>
            <c:numRef>
              <c:f>Données!$C$81:$AA$81</c:f>
              <c:numCache>
                <c:formatCode>#,##0</c:formatCode>
                <c:ptCount val="25"/>
                <c:pt idx="0">
                  <c:v>238564.67022619033</c:v>
                </c:pt>
                <c:pt idx="1">
                  <c:v>216510.12053763436</c:v>
                </c:pt>
                <c:pt idx="2">
                  <c:v>209022.65733333325</c:v>
                </c:pt>
                <c:pt idx="3">
                  <c:v>206491.30033333332</c:v>
                </c:pt>
                <c:pt idx="4">
                  <c:v>199559.70924444441</c:v>
                </c:pt>
                <c:pt idx="5">
                  <c:v>181512.8221827957</c:v>
                </c:pt>
                <c:pt idx="6">
                  <c:v>181016.39277419349</c:v>
                </c:pt>
                <c:pt idx="7">
                  <c:v>186773.54148888885</c:v>
                </c:pt>
                <c:pt idx="8">
                  <c:v>188796.93900000001</c:v>
                </c:pt>
                <c:pt idx="9">
                  <c:v>174444.01677777772</c:v>
                </c:pt>
                <c:pt idx="10">
                  <c:v>153184.64735483873</c:v>
                </c:pt>
                <c:pt idx="11">
                  <c:v>158428.66950537631</c:v>
                </c:pt>
                <c:pt idx="12">
                  <c:v>158332.46228735632</c:v>
                </c:pt>
                <c:pt idx="13">
                  <c:v>134534.21754838707</c:v>
                </c:pt>
                <c:pt idx="14">
                  <c:v>143142.17817777779</c:v>
                </c:pt>
                <c:pt idx="15">
                  <c:v>151467.92206451611</c:v>
                </c:pt>
                <c:pt idx="16">
                  <c:v>137308.76688888887</c:v>
                </c:pt>
                <c:pt idx="17">
                  <c:v>136299.45790322576</c:v>
                </c:pt>
                <c:pt idx="18">
                  <c:v>125711.52916129032</c:v>
                </c:pt>
                <c:pt idx="19">
                  <c:v>139873.83245555556</c:v>
                </c:pt>
                <c:pt idx="20">
                  <c:v>141998.25267741934</c:v>
                </c:pt>
                <c:pt idx="21">
                  <c:v>137248.58342222223</c:v>
                </c:pt>
                <c:pt idx="22">
                  <c:v>125623.87761290323</c:v>
                </c:pt>
                <c:pt idx="23">
                  <c:v>126744.31381720434</c:v>
                </c:pt>
                <c:pt idx="24">
                  <c:v>126490.66564285713</c:v>
                </c:pt>
              </c:numCache>
            </c:numRef>
          </c:val>
          <c:smooth val="0"/>
          <c:extLst>
            <c:ext xmlns:c16="http://schemas.microsoft.com/office/drawing/2014/chart" uri="{C3380CC4-5D6E-409C-BE32-E72D297353CC}">
              <c16:uniqueId val="{0000002E-5854-4CFE-B709-ECFDF8D6CF6D}"/>
            </c:ext>
          </c:extLst>
        </c:ser>
        <c:ser>
          <c:idx val="1"/>
          <c:order val="2"/>
          <c:tx>
            <c:v>Trafic Off-net journalier moyen</c:v>
          </c:tx>
          <c:spPr>
            <a:ln w="38100">
              <a:solidFill>
                <a:srgbClr val="7030A0"/>
              </a:solidFill>
            </a:ln>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2F-5854-4CFE-B709-ECFDF8D6CF6D}"/>
                </c:ext>
              </c:extLst>
            </c:dLbl>
            <c:dLbl>
              <c:idx val="2"/>
              <c:delete val="1"/>
              <c:extLst>
                <c:ext xmlns:c15="http://schemas.microsoft.com/office/drawing/2012/chart" uri="{CE6537A1-D6FC-4f65-9D91-7224C49458BB}"/>
                <c:ext xmlns:c16="http://schemas.microsoft.com/office/drawing/2014/chart" uri="{C3380CC4-5D6E-409C-BE32-E72D297353CC}">
                  <c16:uniqueId val="{00000030-5854-4CFE-B709-ECFDF8D6CF6D}"/>
                </c:ext>
              </c:extLst>
            </c:dLbl>
            <c:dLbl>
              <c:idx val="3"/>
              <c:delete val="1"/>
              <c:extLst>
                <c:ext xmlns:c15="http://schemas.microsoft.com/office/drawing/2012/chart" uri="{CE6537A1-D6FC-4f65-9D91-7224C49458BB}"/>
                <c:ext xmlns:c16="http://schemas.microsoft.com/office/drawing/2014/chart" uri="{C3380CC4-5D6E-409C-BE32-E72D297353CC}">
                  <c16:uniqueId val="{00000031-5854-4CFE-B709-ECFDF8D6CF6D}"/>
                </c:ext>
              </c:extLst>
            </c:dLbl>
            <c:dLbl>
              <c:idx val="4"/>
              <c:delete val="1"/>
              <c:extLst>
                <c:ext xmlns:c15="http://schemas.microsoft.com/office/drawing/2012/chart" uri="{CE6537A1-D6FC-4f65-9D91-7224C49458BB}"/>
                <c:ext xmlns:c16="http://schemas.microsoft.com/office/drawing/2014/chart" uri="{C3380CC4-5D6E-409C-BE32-E72D297353CC}">
                  <c16:uniqueId val="{00000032-5854-4CFE-B709-ECFDF8D6CF6D}"/>
                </c:ext>
              </c:extLst>
            </c:dLbl>
            <c:dLbl>
              <c:idx val="5"/>
              <c:delete val="1"/>
              <c:extLst>
                <c:ext xmlns:c15="http://schemas.microsoft.com/office/drawing/2012/chart" uri="{CE6537A1-D6FC-4f65-9D91-7224C49458BB}"/>
                <c:ext xmlns:c16="http://schemas.microsoft.com/office/drawing/2014/chart" uri="{C3380CC4-5D6E-409C-BE32-E72D297353CC}">
                  <c16:uniqueId val="{00000033-5854-4CFE-B709-ECFDF8D6CF6D}"/>
                </c:ext>
              </c:extLst>
            </c:dLbl>
            <c:dLbl>
              <c:idx val="6"/>
              <c:delete val="1"/>
              <c:extLst>
                <c:ext xmlns:c15="http://schemas.microsoft.com/office/drawing/2012/chart" uri="{CE6537A1-D6FC-4f65-9D91-7224C49458BB}"/>
                <c:ext xmlns:c16="http://schemas.microsoft.com/office/drawing/2014/chart" uri="{C3380CC4-5D6E-409C-BE32-E72D297353CC}">
                  <c16:uniqueId val="{00000034-5854-4CFE-B709-ECFDF8D6CF6D}"/>
                </c:ext>
              </c:extLst>
            </c:dLbl>
            <c:dLbl>
              <c:idx val="7"/>
              <c:delete val="1"/>
              <c:extLst>
                <c:ext xmlns:c15="http://schemas.microsoft.com/office/drawing/2012/chart" uri="{CE6537A1-D6FC-4f65-9D91-7224C49458BB}"/>
                <c:ext xmlns:c16="http://schemas.microsoft.com/office/drawing/2014/chart" uri="{C3380CC4-5D6E-409C-BE32-E72D297353CC}">
                  <c16:uniqueId val="{00000035-5854-4CFE-B709-ECFDF8D6CF6D}"/>
                </c:ext>
              </c:extLst>
            </c:dLbl>
            <c:dLbl>
              <c:idx val="8"/>
              <c:delete val="1"/>
              <c:extLst>
                <c:ext xmlns:c15="http://schemas.microsoft.com/office/drawing/2012/chart" uri="{CE6537A1-D6FC-4f65-9D91-7224C49458BB}"/>
                <c:ext xmlns:c16="http://schemas.microsoft.com/office/drawing/2014/chart" uri="{C3380CC4-5D6E-409C-BE32-E72D297353CC}">
                  <c16:uniqueId val="{00000036-5854-4CFE-B709-ECFDF8D6CF6D}"/>
                </c:ext>
              </c:extLst>
            </c:dLbl>
            <c:dLbl>
              <c:idx val="9"/>
              <c:delete val="1"/>
              <c:extLst>
                <c:ext xmlns:c15="http://schemas.microsoft.com/office/drawing/2012/chart" uri="{CE6537A1-D6FC-4f65-9D91-7224C49458BB}"/>
                <c:ext xmlns:c16="http://schemas.microsoft.com/office/drawing/2014/chart" uri="{C3380CC4-5D6E-409C-BE32-E72D297353CC}">
                  <c16:uniqueId val="{00000037-5854-4CFE-B709-ECFDF8D6CF6D}"/>
                </c:ext>
              </c:extLst>
            </c:dLbl>
            <c:dLbl>
              <c:idx val="10"/>
              <c:delete val="1"/>
              <c:extLst>
                <c:ext xmlns:c15="http://schemas.microsoft.com/office/drawing/2012/chart" uri="{CE6537A1-D6FC-4f65-9D91-7224C49458BB}"/>
                <c:ext xmlns:c16="http://schemas.microsoft.com/office/drawing/2014/chart" uri="{C3380CC4-5D6E-409C-BE32-E72D297353CC}">
                  <c16:uniqueId val="{00000038-5854-4CFE-B709-ECFDF8D6CF6D}"/>
                </c:ext>
              </c:extLst>
            </c:dLbl>
            <c:dLbl>
              <c:idx val="11"/>
              <c:delete val="1"/>
              <c:extLst>
                <c:ext xmlns:c15="http://schemas.microsoft.com/office/drawing/2012/chart" uri="{CE6537A1-D6FC-4f65-9D91-7224C49458BB}"/>
                <c:ext xmlns:c16="http://schemas.microsoft.com/office/drawing/2014/chart" uri="{C3380CC4-5D6E-409C-BE32-E72D297353CC}">
                  <c16:uniqueId val="{00000039-5854-4CFE-B709-ECFDF8D6CF6D}"/>
                </c:ext>
              </c:extLst>
            </c:dLbl>
            <c:dLbl>
              <c:idx val="13"/>
              <c:delete val="1"/>
              <c:extLst>
                <c:ext xmlns:c15="http://schemas.microsoft.com/office/drawing/2012/chart" uri="{CE6537A1-D6FC-4f65-9D91-7224C49458BB}"/>
                <c:ext xmlns:c16="http://schemas.microsoft.com/office/drawing/2014/chart" uri="{C3380CC4-5D6E-409C-BE32-E72D297353CC}">
                  <c16:uniqueId val="{0000003A-5854-4CFE-B709-ECFDF8D6CF6D}"/>
                </c:ext>
              </c:extLst>
            </c:dLbl>
            <c:dLbl>
              <c:idx val="14"/>
              <c:delete val="1"/>
              <c:extLst>
                <c:ext xmlns:c15="http://schemas.microsoft.com/office/drawing/2012/chart" uri="{CE6537A1-D6FC-4f65-9D91-7224C49458BB}"/>
                <c:ext xmlns:c16="http://schemas.microsoft.com/office/drawing/2014/chart" uri="{C3380CC4-5D6E-409C-BE32-E72D297353CC}">
                  <c16:uniqueId val="{0000003B-5854-4CFE-B709-ECFDF8D6CF6D}"/>
                </c:ext>
              </c:extLst>
            </c:dLbl>
            <c:dLbl>
              <c:idx val="15"/>
              <c:delete val="1"/>
              <c:extLst>
                <c:ext xmlns:c15="http://schemas.microsoft.com/office/drawing/2012/chart" uri="{CE6537A1-D6FC-4f65-9D91-7224C49458BB}"/>
                <c:ext xmlns:c16="http://schemas.microsoft.com/office/drawing/2014/chart" uri="{C3380CC4-5D6E-409C-BE32-E72D297353CC}">
                  <c16:uniqueId val="{0000003C-5854-4CFE-B709-ECFDF8D6CF6D}"/>
                </c:ext>
              </c:extLst>
            </c:dLbl>
            <c:dLbl>
              <c:idx val="16"/>
              <c:delete val="1"/>
              <c:extLst>
                <c:ext xmlns:c15="http://schemas.microsoft.com/office/drawing/2012/chart" uri="{CE6537A1-D6FC-4f65-9D91-7224C49458BB}"/>
                <c:ext xmlns:c16="http://schemas.microsoft.com/office/drawing/2014/chart" uri="{C3380CC4-5D6E-409C-BE32-E72D297353CC}">
                  <c16:uniqueId val="{0000003D-5854-4CFE-B709-ECFDF8D6CF6D}"/>
                </c:ext>
              </c:extLst>
            </c:dLbl>
            <c:dLbl>
              <c:idx val="17"/>
              <c:delete val="1"/>
              <c:extLst>
                <c:ext xmlns:c15="http://schemas.microsoft.com/office/drawing/2012/chart" uri="{CE6537A1-D6FC-4f65-9D91-7224C49458BB}"/>
                <c:ext xmlns:c16="http://schemas.microsoft.com/office/drawing/2014/chart" uri="{C3380CC4-5D6E-409C-BE32-E72D297353CC}">
                  <c16:uniqueId val="{0000003E-5854-4CFE-B709-ECFDF8D6CF6D}"/>
                </c:ext>
              </c:extLst>
            </c:dLbl>
            <c:dLbl>
              <c:idx val="18"/>
              <c:delete val="1"/>
              <c:extLst>
                <c:ext xmlns:c15="http://schemas.microsoft.com/office/drawing/2012/chart" uri="{CE6537A1-D6FC-4f65-9D91-7224C49458BB}"/>
                <c:ext xmlns:c16="http://schemas.microsoft.com/office/drawing/2014/chart" uri="{C3380CC4-5D6E-409C-BE32-E72D297353CC}">
                  <c16:uniqueId val="{0000003F-5854-4CFE-B709-ECFDF8D6CF6D}"/>
                </c:ext>
              </c:extLst>
            </c:dLbl>
            <c:dLbl>
              <c:idx val="19"/>
              <c:delete val="1"/>
              <c:extLst>
                <c:ext xmlns:c15="http://schemas.microsoft.com/office/drawing/2012/chart" uri="{CE6537A1-D6FC-4f65-9D91-7224C49458BB}"/>
                <c:ext xmlns:c16="http://schemas.microsoft.com/office/drawing/2014/chart" uri="{C3380CC4-5D6E-409C-BE32-E72D297353CC}">
                  <c16:uniqueId val="{00000040-5854-4CFE-B709-ECFDF8D6CF6D}"/>
                </c:ext>
              </c:extLst>
            </c:dLbl>
            <c:dLbl>
              <c:idx val="20"/>
              <c:delete val="1"/>
              <c:extLst>
                <c:ext xmlns:c15="http://schemas.microsoft.com/office/drawing/2012/chart" uri="{CE6537A1-D6FC-4f65-9D91-7224C49458BB}"/>
                <c:ext xmlns:c16="http://schemas.microsoft.com/office/drawing/2014/chart" uri="{C3380CC4-5D6E-409C-BE32-E72D297353CC}">
                  <c16:uniqueId val="{00000041-5854-4CFE-B709-ECFDF8D6CF6D}"/>
                </c:ext>
              </c:extLst>
            </c:dLbl>
            <c:dLbl>
              <c:idx val="21"/>
              <c:delete val="1"/>
              <c:extLst>
                <c:ext xmlns:c15="http://schemas.microsoft.com/office/drawing/2012/chart" uri="{CE6537A1-D6FC-4f65-9D91-7224C49458BB}"/>
                <c:ext xmlns:c16="http://schemas.microsoft.com/office/drawing/2014/chart" uri="{C3380CC4-5D6E-409C-BE32-E72D297353CC}">
                  <c16:uniqueId val="{00000042-5854-4CFE-B709-ECFDF8D6CF6D}"/>
                </c:ext>
              </c:extLst>
            </c:dLbl>
            <c:dLbl>
              <c:idx val="22"/>
              <c:delete val="1"/>
              <c:extLst>
                <c:ext xmlns:c15="http://schemas.microsoft.com/office/drawing/2012/chart" uri="{CE6537A1-D6FC-4f65-9D91-7224C49458BB}"/>
                <c:ext xmlns:c16="http://schemas.microsoft.com/office/drawing/2014/chart" uri="{C3380CC4-5D6E-409C-BE32-E72D297353CC}">
                  <c16:uniqueId val="{00000043-5854-4CFE-B709-ECFDF8D6CF6D}"/>
                </c:ext>
              </c:extLst>
            </c:dLbl>
            <c:dLbl>
              <c:idx val="23"/>
              <c:delete val="1"/>
              <c:extLst>
                <c:ext xmlns:c15="http://schemas.microsoft.com/office/drawing/2012/chart" uri="{CE6537A1-D6FC-4f65-9D91-7224C49458BB}"/>
                <c:ext xmlns:c16="http://schemas.microsoft.com/office/drawing/2014/chart" uri="{C3380CC4-5D6E-409C-BE32-E72D297353CC}">
                  <c16:uniqueId val="{00000044-5854-4CFE-B709-ECFDF8D6CF6D}"/>
                </c:ext>
              </c:extLst>
            </c:dLbl>
            <c:numFmt formatCode="#,##0.0" sourceLinked="0"/>
            <c:spPr>
              <a:solidFill>
                <a:srgbClr val="7030A0"/>
              </a:solidFill>
            </c:spPr>
            <c:txPr>
              <a:bodyPr wrap="square" lIns="38100" tIns="19050" rIns="38100" bIns="19050" anchor="ctr" anchorCtr="0">
                <a:spAutoFit/>
              </a:bodyPr>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Données!$C$80:$AA$80</c:f>
              <c:strCache>
                <c:ptCount val="25"/>
                <c:pt idx="0">
                  <c:v>Février 2023</c:v>
                </c:pt>
                <c:pt idx="1">
                  <c:v>Mars     2023</c:v>
                </c:pt>
                <c:pt idx="2">
                  <c:v>Avril          2023</c:v>
                </c:pt>
                <c:pt idx="3">
                  <c:v>Mai        2023</c:v>
                </c:pt>
                <c:pt idx="4">
                  <c:v>Juin          2023</c:v>
                </c:pt>
                <c:pt idx="5">
                  <c:v>Juillet     2023</c:v>
                </c:pt>
                <c:pt idx="6">
                  <c:v>Août     2023</c:v>
                </c:pt>
                <c:pt idx="7">
                  <c:v>Septembre 2023</c:v>
                </c:pt>
                <c:pt idx="8">
                  <c:v>Octobre 2023</c:v>
                </c:pt>
                <c:pt idx="9">
                  <c:v>Novembre 2023</c:v>
                </c:pt>
                <c:pt idx="10">
                  <c:v>Décembre 2023</c:v>
                </c:pt>
                <c:pt idx="11">
                  <c:v>Janvier 2024</c:v>
                </c:pt>
                <c:pt idx="12">
                  <c:v>Février 2024</c:v>
                </c:pt>
                <c:pt idx="13">
                  <c:v>Mars     2024</c:v>
                </c:pt>
                <c:pt idx="14">
                  <c:v>Avril          2024</c:v>
                </c:pt>
                <c:pt idx="15">
                  <c:v>Mai        2024</c:v>
                </c:pt>
                <c:pt idx="16">
                  <c:v>Juin          2024</c:v>
                </c:pt>
                <c:pt idx="17">
                  <c:v>Juillet     2024</c:v>
                </c:pt>
                <c:pt idx="18">
                  <c:v>Août     2024</c:v>
                </c:pt>
                <c:pt idx="19">
                  <c:v>Septembre 2024</c:v>
                </c:pt>
                <c:pt idx="20">
                  <c:v>Octobre 2024</c:v>
                </c:pt>
                <c:pt idx="21">
                  <c:v>Novembre 2024</c:v>
                </c:pt>
                <c:pt idx="22">
                  <c:v>Décembre 2024</c:v>
                </c:pt>
                <c:pt idx="23">
                  <c:v>Janvier 2025</c:v>
                </c:pt>
                <c:pt idx="24">
                  <c:v>Février 2025</c:v>
                </c:pt>
              </c:strCache>
            </c:strRef>
          </c:cat>
          <c:val>
            <c:numRef>
              <c:f>Données!$C$82:$AA$82</c:f>
              <c:numCache>
                <c:formatCode>#,##0</c:formatCode>
                <c:ptCount val="25"/>
                <c:pt idx="0">
                  <c:v>767705.16767857142</c:v>
                </c:pt>
                <c:pt idx="1">
                  <c:v>717658.93704301072</c:v>
                </c:pt>
                <c:pt idx="2">
                  <c:v>633708.14796666673</c:v>
                </c:pt>
                <c:pt idx="3">
                  <c:v>768135.93156989256</c:v>
                </c:pt>
                <c:pt idx="4">
                  <c:v>719090.28272222227</c:v>
                </c:pt>
                <c:pt idx="5">
                  <c:v>647165.34959139768</c:v>
                </c:pt>
                <c:pt idx="6">
                  <c:v>645857.76550537639</c:v>
                </c:pt>
                <c:pt idx="7">
                  <c:v>697032.8541555556</c:v>
                </c:pt>
                <c:pt idx="8">
                  <c:v>697371.6550860214</c:v>
                </c:pt>
                <c:pt idx="9">
                  <c:v>674401.60336666671</c:v>
                </c:pt>
                <c:pt idx="10">
                  <c:v>629420.292172043</c:v>
                </c:pt>
                <c:pt idx="11">
                  <c:v>627175.36995698919</c:v>
                </c:pt>
                <c:pt idx="12">
                  <c:v>631107.39096551726</c:v>
                </c:pt>
                <c:pt idx="13">
                  <c:v>523915.54535483872</c:v>
                </c:pt>
                <c:pt idx="14">
                  <c:v>568370.65545555553</c:v>
                </c:pt>
                <c:pt idx="15">
                  <c:v>628274.26135483873</c:v>
                </c:pt>
                <c:pt idx="16">
                  <c:v>575608.18662222219</c:v>
                </c:pt>
                <c:pt idx="17">
                  <c:v>560155.32874910405</c:v>
                </c:pt>
                <c:pt idx="18">
                  <c:v>517205.87975268823</c:v>
                </c:pt>
                <c:pt idx="19">
                  <c:v>586340.33628888882</c:v>
                </c:pt>
                <c:pt idx="20">
                  <c:v>578975.76095698925</c:v>
                </c:pt>
                <c:pt idx="21">
                  <c:v>547359.03088888875</c:v>
                </c:pt>
                <c:pt idx="22">
                  <c:v>505101.93875268812</c:v>
                </c:pt>
                <c:pt idx="23">
                  <c:v>511423.13447311817</c:v>
                </c:pt>
                <c:pt idx="24">
                  <c:v>507904.30239285721</c:v>
                </c:pt>
              </c:numCache>
            </c:numRef>
          </c:val>
          <c:smooth val="0"/>
          <c:extLst>
            <c:ext xmlns:c16="http://schemas.microsoft.com/office/drawing/2014/chart" uri="{C3380CC4-5D6E-409C-BE32-E72D297353CC}">
              <c16:uniqueId val="{00000045-5854-4CFE-B709-ECFDF8D6CF6D}"/>
            </c:ext>
          </c:extLst>
        </c:ser>
        <c:dLbls>
          <c:showLegendKey val="0"/>
          <c:showVal val="0"/>
          <c:showCatName val="0"/>
          <c:showSerName val="0"/>
          <c:showPercent val="0"/>
          <c:showBubbleSize val="0"/>
        </c:dLbls>
        <c:smooth val="0"/>
        <c:axId val="568759199"/>
        <c:axId val="1"/>
      </c:lineChart>
      <c:catAx>
        <c:axId val="568759199"/>
        <c:scaling>
          <c:orientation val="minMax"/>
        </c:scaling>
        <c:delete val="0"/>
        <c:axPos val="b"/>
        <c:numFmt formatCode="General" sourceLinked="1"/>
        <c:majorTickMark val="out"/>
        <c:minorTickMark val="none"/>
        <c:tickLblPos val="nextTo"/>
        <c:txPr>
          <a:bodyPr rot="0" vert="horz"/>
          <a:lstStyle/>
          <a:p>
            <a:pPr algn="ctr">
              <a:defRPr lang="en-US" sz="500" b="0" i="0" u="none" strike="noStrike" kern="1200" baseline="0">
                <a:solidFill>
                  <a:srgbClr val="000000"/>
                </a:solidFill>
                <a:latin typeface="+mn-lt"/>
                <a:ea typeface="Calibri"/>
                <a:cs typeface="Calibri"/>
              </a:defRPr>
            </a:pPr>
            <a:endParaRPr lang="fr-FR"/>
          </a:p>
        </c:txPr>
        <c:crossAx val="1"/>
        <c:crosses val="autoZero"/>
        <c:auto val="1"/>
        <c:lblAlgn val="ctr"/>
        <c:lblOffset val="100"/>
        <c:noMultiLvlLbl val="0"/>
      </c:catAx>
      <c:valAx>
        <c:axId val="1"/>
        <c:scaling>
          <c:orientation val="minMax"/>
          <c:max val="1500000"/>
          <c:min val="0"/>
        </c:scaling>
        <c:delete val="0"/>
        <c:axPos val="l"/>
        <c:numFmt formatCode="#,##0.0" sourceLinked="0"/>
        <c:majorTickMark val="out"/>
        <c:minorTickMark val="none"/>
        <c:tickLblPos val="nextTo"/>
        <c:txPr>
          <a:bodyPr rot="0" vert="horz"/>
          <a:lstStyle/>
          <a:p>
            <a:pPr algn="ctr">
              <a:defRPr lang="en-US" sz="600" b="0" i="0" u="none" strike="noStrike" kern="1200" baseline="0">
                <a:solidFill>
                  <a:srgbClr val="000000"/>
                </a:solidFill>
                <a:latin typeface="Philosopher" panose="02000503000000020004" pitchFamily="2" charset="0"/>
                <a:ea typeface="Calibri"/>
                <a:cs typeface="Calibri"/>
              </a:defRPr>
            </a:pPr>
            <a:endParaRPr lang="fr-FR"/>
          </a:p>
        </c:txPr>
        <c:crossAx val="568759199"/>
        <c:crosses val="autoZero"/>
        <c:crossBetween val="between"/>
        <c:majorUnit val="500000"/>
        <c:dispUnits>
          <c:builtInUnit val="millions"/>
          <c:dispUnitsLbl>
            <c:layout>
              <c:manualLayout>
                <c:xMode val="edge"/>
                <c:yMode val="edge"/>
                <c:x val="0"/>
                <c:y val="1.5971374028833447E-3"/>
              </c:manualLayout>
            </c:layout>
            <c:tx>
              <c:rich>
                <a:bodyPr rot="0" vert="horz"/>
                <a:lstStyle/>
                <a:p>
                  <a:pPr algn="ctr">
                    <a:defRPr sz="600" b="0" i="0" u="none" strike="noStrike" baseline="0">
                      <a:solidFill>
                        <a:srgbClr val="000000"/>
                      </a:solidFill>
                      <a:latin typeface="Philosopher" panose="02000503000000020004" pitchFamily="2" charset="0"/>
                      <a:ea typeface="Calibri"/>
                      <a:cs typeface="Calibri"/>
                    </a:defRPr>
                  </a:pPr>
                  <a:r>
                    <a:rPr lang="fr-FR" sz="600" b="0" dirty="0">
                      <a:latin typeface="Philosopher" panose="02000503000000020004" pitchFamily="2" charset="0"/>
                    </a:rPr>
                    <a:t>Unité: millions minutes</a:t>
                  </a:r>
                </a:p>
              </c:rich>
            </c:tx>
          </c:dispUnitsLbl>
        </c:dispUnits>
      </c:valAx>
      <c:spPr>
        <a:noFill/>
        <a:ln w="25400">
          <a:noFill/>
        </a:ln>
      </c:spPr>
    </c:plotArea>
    <c:legend>
      <c:legendPos val="b"/>
      <c:layout>
        <c:manualLayout>
          <c:xMode val="edge"/>
          <c:yMode val="edge"/>
          <c:x val="1.8597429167507909E-2"/>
          <c:y val="0.91069252848854099"/>
          <c:w val="0.95868298001211394"/>
          <c:h val="6.2057759212023389E-2"/>
        </c:manualLayout>
      </c:layout>
      <c:overlay val="0"/>
      <c:spPr>
        <a:ln>
          <a:noFill/>
        </a:ln>
      </c:spPr>
      <c:txPr>
        <a:bodyPr/>
        <a:lstStyle/>
        <a:p>
          <a:pPr>
            <a:defRPr sz="600" b="0" i="0" u="none" strike="noStrike" baseline="0">
              <a:solidFill>
                <a:srgbClr val="000000"/>
              </a:solidFill>
              <a:latin typeface="Philosopher" panose="02000503000000020004" pitchFamily="2" charset="0"/>
              <a:ea typeface="Calibri"/>
              <a:cs typeface="Calibri"/>
            </a:defRPr>
          </a:pPr>
          <a:endParaRPr lang="fr-FR"/>
        </a:p>
      </c:txPr>
    </c:legend>
    <c:plotVisOnly val="1"/>
    <c:dispBlanksAs val="gap"/>
    <c:showDLblsOverMax val="0"/>
  </c:chart>
  <c:spPr>
    <a:ln w="38100">
      <a:noFill/>
    </a:ln>
  </c:spPr>
  <c:txPr>
    <a:bodyPr/>
    <a:lstStyle/>
    <a:p>
      <a:pPr>
        <a:defRPr sz="1600" b="1" i="0" u="none" strike="noStrike" baseline="0">
          <a:solidFill>
            <a:srgbClr val="000000"/>
          </a:solidFill>
          <a:latin typeface="Calibri"/>
          <a:ea typeface="Calibri"/>
          <a:cs typeface="Calibri"/>
        </a:defRPr>
      </a:pPr>
      <a:endParaRPr lang="fr-FR"/>
    </a:p>
  </c:txPr>
  <c:externalData r:id="rId2">
    <c:autoUpdate val="1"/>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8651157407407405E-2"/>
          <c:y val="0.13338472222222222"/>
          <c:w val="0.94914981584313218"/>
          <c:h val="0.55258997946488464"/>
        </c:manualLayout>
      </c:layout>
      <c:lineChart>
        <c:grouping val="standard"/>
        <c:varyColors val="0"/>
        <c:ser>
          <c:idx val="2"/>
          <c:order val="0"/>
          <c:tx>
            <c:strRef>
              <c:f>Données!$A$101</c:f>
              <c:strCache>
                <c:ptCount val="1"/>
                <c:pt idx="0">
                  <c:v>Trafic Total / abonné moyen</c:v>
                </c:pt>
              </c:strCache>
            </c:strRef>
          </c:tx>
          <c:spPr>
            <a:ln w="38100">
              <a:solidFill>
                <a:srgbClr val="4F6228"/>
              </a:solidFill>
            </a:ln>
          </c:spPr>
          <c:marker>
            <c:symbol val="none"/>
          </c:marker>
          <c:dLbls>
            <c:dLbl>
              <c:idx val="0"/>
              <c:layout>
                <c:manualLayout>
                  <c:x val="-4.2965509259259266E-2"/>
                  <c:y val="-4.4097222222222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FA0-403F-B362-1031CEBC9BE8}"/>
                </c:ext>
              </c:extLst>
            </c:dLbl>
            <c:dLbl>
              <c:idx val="1"/>
              <c:delete val="1"/>
              <c:extLst>
                <c:ext xmlns:c15="http://schemas.microsoft.com/office/drawing/2012/chart" uri="{CE6537A1-D6FC-4f65-9D91-7224C49458BB}"/>
                <c:ext xmlns:c16="http://schemas.microsoft.com/office/drawing/2014/chart" uri="{C3380CC4-5D6E-409C-BE32-E72D297353CC}">
                  <c16:uniqueId val="{00000001-DFA0-403F-B362-1031CEBC9BE8}"/>
                </c:ext>
              </c:extLst>
            </c:dLbl>
            <c:dLbl>
              <c:idx val="2"/>
              <c:delete val="1"/>
              <c:extLst>
                <c:ext xmlns:c15="http://schemas.microsoft.com/office/drawing/2012/chart" uri="{CE6537A1-D6FC-4f65-9D91-7224C49458BB}"/>
                <c:ext xmlns:c16="http://schemas.microsoft.com/office/drawing/2014/chart" uri="{C3380CC4-5D6E-409C-BE32-E72D297353CC}">
                  <c16:uniqueId val="{00000002-DFA0-403F-B362-1031CEBC9BE8}"/>
                </c:ext>
              </c:extLst>
            </c:dLbl>
            <c:dLbl>
              <c:idx val="3"/>
              <c:delete val="1"/>
              <c:extLst>
                <c:ext xmlns:c15="http://schemas.microsoft.com/office/drawing/2012/chart" uri="{CE6537A1-D6FC-4f65-9D91-7224C49458BB}"/>
                <c:ext xmlns:c16="http://schemas.microsoft.com/office/drawing/2014/chart" uri="{C3380CC4-5D6E-409C-BE32-E72D297353CC}">
                  <c16:uniqueId val="{00000003-DFA0-403F-B362-1031CEBC9BE8}"/>
                </c:ext>
              </c:extLst>
            </c:dLbl>
            <c:dLbl>
              <c:idx val="4"/>
              <c:delete val="1"/>
              <c:extLst>
                <c:ext xmlns:c15="http://schemas.microsoft.com/office/drawing/2012/chart" uri="{CE6537A1-D6FC-4f65-9D91-7224C49458BB}"/>
                <c:ext xmlns:c16="http://schemas.microsoft.com/office/drawing/2014/chart" uri="{C3380CC4-5D6E-409C-BE32-E72D297353CC}">
                  <c16:uniqueId val="{00000004-DFA0-403F-B362-1031CEBC9BE8}"/>
                </c:ext>
              </c:extLst>
            </c:dLbl>
            <c:dLbl>
              <c:idx val="5"/>
              <c:delete val="1"/>
              <c:extLst>
                <c:ext xmlns:c15="http://schemas.microsoft.com/office/drawing/2012/chart" uri="{CE6537A1-D6FC-4f65-9D91-7224C49458BB}"/>
                <c:ext xmlns:c16="http://schemas.microsoft.com/office/drawing/2014/chart" uri="{C3380CC4-5D6E-409C-BE32-E72D297353CC}">
                  <c16:uniqueId val="{00000005-DFA0-403F-B362-1031CEBC9BE8}"/>
                </c:ext>
              </c:extLst>
            </c:dLbl>
            <c:dLbl>
              <c:idx val="6"/>
              <c:delete val="1"/>
              <c:extLst>
                <c:ext xmlns:c15="http://schemas.microsoft.com/office/drawing/2012/chart" uri="{CE6537A1-D6FC-4f65-9D91-7224C49458BB}"/>
                <c:ext xmlns:c16="http://schemas.microsoft.com/office/drawing/2014/chart" uri="{C3380CC4-5D6E-409C-BE32-E72D297353CC}">
                  <c16:uniqueId val="{00000006-DFA0-403F-B362-1031CEBC9BE8}"/>
                </c:ext>
              </c:extLst>
            </c:dLbl>
            <c:dLbl>
              <c:idx val="7"/>
              <c:delete val="1"/>
              <c:extLst>
                <c:ext xmlns:c15="http://schemas.microsoft.com/office/drawing/2012/chart" uri="{CE6537A1-D6FC-4f65-9D91-7224C49458BB}"/>
                <c:ext xmlns:c16="http://schemas.microsoft.com/office/drawing/2014/chart" uri="{C3380CC4-5D6E-409C-BE32-E72D297353CC}">
                  <c16:uniqueId val="{00000007-DFA0-403F-B362-1031CEBC9BE8}"/>
                </c:ext>
              </c:extLst>
            </c:dLbl>
            <c:dLbl>
              <c:idx val="8"/>
              <c:delete val="1"/>
              <c:extLst>
                <c:ext xmlns:c15="http://schemas.microsoft.com/office/drawing/2012/chart" uri="{CE6537A1-D6FC-4f65-9D91-7224C49458BB}"/>
                <c:ext xmlns:c16="http://schemas.microsoft.com/office/drawing/2014/chart" uri="{C3380CC4-5D6E-409C-BE32-E72D297353CC}">
                  <c16:uniqueId val="{00000008-DFA0-403F-B362-1031CEBC9BE8}"/>
                </c:ext>
              </c:extLst>
            </c:dLbl>
            <c:dLbl>
              <c:idx val="9"/>
              <c:delete val="1"/>
              <c:extLst>
                <c:ext xmlns:c15="http://schemas.microsoft.com/office/drawing/2012/chart" uri="{CE6537A1-D6FC-4f65-9D91-7224C49458BB}"/>
                <c:ext xmlns:c16="http://schemas.microsoft.com/office/drawing/2014/chart" uri="{C3380CC4-5D6E-409C-BE32-E72D297353CC}">
                  <c16:uniqueId val="{00000009-DFA0-403F-B362-1031CEBC9BE8}"/>
                </c:ext>
              </c:extLst>
            </c:dLbl>
            <c:dLbl>
              <c:idx val="10"/>
              <c:delete val="1"/>
              <c:extLst>
                <c:ext xmlns:c15="http://schemas.microsoft.com/office/drawing/2012/chart" uri="{CE6537A1-D6FC-4f65-9D91-7224C49458BB}"/>
                <c:ext xmlns:c16="http://schemas.microsoft.com/office/drawing/2014/chart" uri="{C3380CC4-5D6E-409C-BE32-E72D297353CC}">
                  <c16:uniqueId val="{0000000A-DFA0-403F-B362-1031CEBC9BE8}"/>
                </c:ext>
              </c:extLst>
            </c:dLbl>
            <c:dLbl>
              <c:idx val="11"/>
              <c:delete val="1"/>
              <c:extLst>
                <c:ext xmlns:c15="http://schemas.microsoft.com/office/drawing/2012/chart" uri="{CE6537A1-D6FC-4f65-9D91-7224C49458BB}"/>
                <c:ext xmlns:c16="http://schemas.microsoft.com/office/drawing/2014/chart" uri="{C3380CC4-5D6E-409C-BE32-E72D297353CC}">
                  <c16:uniqueId val="{0000000B-DFA0-403F-B362-1031CEBC9BE8}"/>
                </c:ext>
              </c:extLst>
            </c:dLbl>
            <c:dLbl>
              <c:idx val="12"/>
              <c:layout>
                <c:manualLayout>
                  <c:x val="-5.1784953703703757E-2"/>
                  <c:y val="-6.1736111111111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FA0-403F-B362-1031CEBC9BE8}"/>
                </c:ext>
              </c:extLst>
            </c:dLbl>
            <c:dLbl>
              <c:idx val="13"/>
              <c:delete val="1"/>
              <c:extLst>
                <c:ext xmlns:c15="http://schemas.microsoft.com/office/drawing/2012/chart" uri="{CE6537A1-D6FC-4f65-9D91-7224C49458BB}"/>
                <c:ext xmlns:c16="http://schemas.microsoft.com/office/drawing/2014/chart" uri="{C3380CC4-5D6E-409C-BE32-E72D297353CC}">
                  <c16:uniqueId val="{0000000D-DFA0-403F-B362-1031CEBC9BE8}"/>
                </c:ext>
              </c:extLst>
            </c:dLbl>
            <c:dLbl>
              <c:idx val="14"/>
              <c:delete val="1"/>
              <c:extLst>
                <c:ext xmlns:c15="http://schemas.microsoft.com/office/drawing/2012/chart" uri="{CE6537A1-D6FC-4f65-9D91-7224C49458BB}"/>
                <c:ext xmlns:c16="http://schemas.microsoft.com/office/drawing/2014/chart" uri="{C3380CC4-5D6E-409C-BE32-E72D297353CC}">
                  <c16:uniqueId val="{0000000E-DFA0-403F-B362-1031CEBC9BE8}"/>
                </c:ext>
              </c:extLst>
            </c:dLbl>
            <c:dLbl>
              <c:idx val="15"/>
              <c:delete val="1"/>
              <c:extLst>
                <c:ext xmlns:c15="http://schemas.microsoft.com/office/drawing/2012/chart" uri="{CE6537A1-D6FC-4f65-9D91-7224C49458BB}"/>
                <c:ext xmlns:c16="http://schemas.microsoft.com/office/drawing/2014/chart" uri="{C3380CC4-5D6E-409C-BE32-E72D297353CC}">
                  <c16:uniqueId val="{0000000F-DFA0-403F-B362-1031CEBC9BE8}"/>
                </c:ext>
              </c:extLst>
            </c:dLbl>
            <c:dLbl>
              <c:idx val="16"/>
              <c:delete val="1"/>
              <c:extLst>
                <c:ext xmlns:c15="http://schemas.microsoft.com/office/drawing/2012/chart" uri="{CE6537A1-D6FC-4f65-9D91-7224C49458BB}"/>
                <c:ext xmlns:c16="http://schemas.microsoft.com/office/drawing/2014/chart" uri="{C3380CC4-5D6E-409C-BE32-E72D297353CC}">
                  <c16:uniqueId val="{00000010-DFA0-403F-B362-1031CEBC9BE8}"/>
                </c:ext>
              </c:extLst>
            </c:dLbl>
            <c:dLbl>
              <c:idx val="17"/>
              <c:delete val="1"/>
              <c:extLst>
                <c:ext xmlns:c15="http://schemas.microsoft.com/office/drawing/2012/chart" uri="{CE6537A1-D6FC-4f65-9D91-7224C49458BB}"/>
                <c:ext xmlns:c16="http://schemas.microsoft.com/office/drawing/2014/chart" uri="{C3380CC4-5D6E-409C-BE32-E72D297353CC}">
                  <c16:uniqueId val="{00000011-DFA0-403F-B362-1031CEBC9BE8}"/>
                </c:ext>
              </c:extLst>
            </c:dLbl>
            <c:dLbl>
              <c:idx val="18"/>
              <c:delete val="1"/>
              <c:extLst>
                <c:ext xmlns:c15="http://schemas.microsoft.com/office/drawing/2012/chart" uri="{CE6537A1-D6FC-4f65-9D91-7224C49458BB}"/>
                <c:ext xmlns:c16="http://schemas.microsoft.com/office/drawing/2014/chart" uri="{C3380CC4-5D6E-409C-BE32-E72D297353CC}">
                  <c16:uniqueId val="{00000012-DFA0-403F-B362-1031CEBC9BE8}"/>
                </c:ext>
              </c:extLst>
            </c:dLbl>
            <c:dLbl>
              <c:idx val="19"/>
              <c:delete val="1"/>
              <c:extLst>
                <c:ext xmlns:c15="http://schemas.microsoft.com/office/drawing/2012/chart" uri="{CE6537A1-D6FC-4f65-9D91-7224C49458BB}"/>
                <c:ext xmlns:c16="http://schemas.microsoft.com/office/drawing/2014/chart" uri="{C3380CC4-5D6E-409C-BE32-E72D297353CC}">
                  <c16:uniqueId val="{00000013-DFA0-403F-B362-1031CEBC9BE8}"/>
                </c:ext>
              </c:extLst>
            </c:dLbl>
            <c:dLbl>
              <c:idx val="20"/>
              <c:delete val="1"/>
              <c:extLst>
                <c:ext xmlns:c15="http://schemas.microsoft.com/office/drawing/2012/chart" uri="{CE6537A1-D6FC-4f65-9D91-7224C49458BB}"/>
                <c:ext xmlns:c16="http://schemas.microsoft.com/office/drawing/2014/chart" uri="{C3380CC4-5D6E-409C-BE32-E72D297353CC}">
                  <c16:uniqueId val="{00000014-DFA0-403F-B362-1031CEBC9BE8}"/>
                </c:ext>
              </c:extLst>
            </c:dLbl>
            <c:dLbl>
              <c:idx val="21"/>
              <c:delete val="1"/>
              <c:extLst>
                <c:ext xmlns:c15="http://schemas.microsoft.com/office/drawing/2012/chart" uri="{CE6537A1-D6FC-4f65-9D91-7224C49458BB}"/>
                <c:ext xmlns:c16="http://schemas.microsoft.com/office/drawing/2014/chart" uri="{C3380CC4-5D6E-409C-BE32-E72D297353CC}">
                  <c16:uniqueId val="{00000015-DFA0-403F-B362-1031CEBC9BE8}"/>
                </c:ext>
              </c:extLst>
            </c:dLbl>
            <c:dLbl>
              <c:idx val="22"/>
              <c:delete val="1"/>
              <c:extLst>
                <c:ext xmlns:c15="http://schemas.microsoft.com/office/drawing/2012/chart" uri="{CE6537A1-D6FC-4f65-9D91-7224C49458BB}"/>
                <c:ext xmlns:c16="http://schemas.microsoft.com/office/drawing/2014/chart" uri="{C3380CC4-5D6E-409C-BE32-E72D297353CC}">
                  <c16:uniqueId val="{00000016-DFA0-403F-B362-1031CEBC9BE8}"/>
                </c:ext>
              </c:extLst>
            </c:dLbl>
            <c:dLbl>
              <c:idx val="23"/>
              <c:delete val="1"/>
              <c:extLst>
                <c:ext xmlns:c15="http://schemas.microsoft.com/office/drawing/2012/chart" uri="{CE6537A1-D6FC-4f65-9D91-7224C49458BB}"/>
                <c:ext xmlns:c16="http://schemas.microsoft.com/office/drawing/2014/chart" uri="{C3380CC4-5D6E-409C-BE32-E72D297353CC}">
                  <c16:uniqueId val="{00000017-DFA0-403F-B362-1031CEBC9BE8}"/>
                </c:ext>
              </c:extLst>
            </c:dLbl>
            <c:dLbl>
              <c:idx val="24"/>
              <c:layout>
                <c:manualLayout>
                  <c:x val="-1.5160879629629738E-2"/>
                  <c:y val="-5.91763888888888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DFA0-403F-B362-1031CEBC9BE8}"/>
                </c:ext>
              </c:extLst>
            </c:dLbl>
            <c:numFmt formatCode="#,##0.0" sourceLinked="0"/>
            <c:spPr>
              <a:solidFill>
                <a:srgbClr val="4F6228"/>
              </a:solidFill>
            </c:spPr>
            <c:txPr>
              <a:bodyPr/>
              <a:lstStyle/>
              <a:p>
                <a:pPr algn="ctr">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Données!$C$101:$AA$101</c:f>
              <c:strCache>
                <c:ptCount val="25"/>
                <c:pt idx="0">
                  <c:v>Février 2023</c:v>
                </c:pt>
                <c:pt idx="1">
                  <c:v>Mars     2023</c:v>
                </c:pt>
                <c:pt idx="2">
                  <c:v>Avril          2023</c:v>
                </c:pt>
                <c:pt idx="3">
                  <c:v>Mai        2023</c:v>
                </c:pt>
                <c:pt idx="4">
                  <c:v>Juin          2023</c:v>
                </c:pt>
                <c:pt idx="5">
                  <c:v>Juillet     2023</c:v>
                </c:pt>
                <c:pt idx="6">
                  <c:v>Août     2023</c:v>
                </c:pt>
                <c:pt idx="7">
                  <c:v>Septembre 2023</c:v>
                </c:pt>
                <c:pt idx="8">
                  <c:v>Octobre 2023</c:v>
                </c:pt>
                <c:pt idx="9">
                  <c:v>Novembre 2023</c:v>
                </c:pt>
                <c:pt idx="10">
                  <c:v>Décembre 2023</c:v>
                </c:pt>
                <c:pt idx="11">
                  <c:v>Janvier 2024</c:v>
                </c:pt>
                <c:pt idx="12">
                  <c:v>Février 2024</c:v>
                </c:pt>
                <c:pt idx="13">
                  <c:v>Mars     2024</c:v>
                </c:pt>
                <c:pt idx="14">
                  <c:v>Avril          2024</c:v>
                </c:pt>
                <c:pt idx="15">
                  <c:v>Mai        2024</c:v>
                </c:pt>
                <c:pt idx="16">
                  <c:v>Juin          2024</c:v>
                </c:pt>
                <c:pt idx="17">
                  <c:v>Juillet     2024</c:v>
                </c:pt>
                <c:pt idx="18">
                  <c:v>Août     2024</c:v>
                </c:pt>
                <c:pt idx="19">
                  <c:v>Septembre 2024</c:v>
                </c:pt>
                <c:pt idx="20">
                  <c:v>Octobre 2024</c:v>
                </c:pt>
                <c:pt idx="21">
                  <c:v>Novembre 2024</c:v>
                </c:pt>
                <c:pt idx="22">
                  <c:v>Décembre 2024</c:v>
                </c:pt>
                <c:pt idx="23">
                  <c:v>Janvier 2025</c:v>
                </c:pt>
                <c:pt idx="24">
                  <c:v>Février 2025</c:v>
                </c:pt>
              </c:strCache>
            </c:strRef>
          </c:cat>
          <c:val>
            <c:numRef>
              <c:f>Données!$C$105:$AA$105</c:f>
              <c:numCache>
                <c:formatCode>#,##0.0</c:formatCode>
                <c:ptCount val="25"/>
                <c:pt idx="0">
                  <c:v>15.679798646601741</c:v>
                </c:pt>
                <c:pt idx="1">
                  <c:v>15.9899468220942</c:v>
                </c:pt>
                <c:pt idx="2">
                  <c:v>13.885136241099676</c:v>
                </c:pt>
                <c:pt idx="3">
                  <c:v>16.552767746655924</c:v>
                </c:pt>
                <c:pt idx="4">
                  <c:v>15.068156355736322</c:v>
                </c:pt>
                <c:pt idx="5">
                  <c:v>13.996843820558979</c:v>
                </c:pt>
                <c:pt idx="6">
                  <c:v>13.902972943825963</c:v>
                </c:pt>
                <c:pt idx="7">
                  <c:v>14.38213093607572</c:v>
                </c:pt>
                <c:pt idx="8">
                  <c:v>14.904150795205203</c:v>
                </c:pt>
                <c:pt idx="9">
                  <c:v>13.736933099074319</c:v>
                </c:pt>
                <c:pt idx="10">
                  <c:v>13.028020181169421</c:v>
                </c:pt>
                <c:pt idx="11">
                  <c:v>13.004060663518581</c:v>
                </c:pt>
                <c:pt idx="12">
                  <c:v>12.151552476027755</c:v>
                </c:pt>
                <c:pt idx="13">
                  <c:v>10.809297679637824</c:v>
                </c:pt>
                <c:pt idx="14">
                  <c:v>11.258512304495994</c:v>
                </c:pt>
                <c:pt idx="15">
                  <c:v>12.697679641090524</c:v>
                </c:pt>
                <c:pt idx="16">
                  <c:v>11.205929725204427</c:v>
                </c:pt>
                <c:pt idx="17">
                  <c:v>11.263406998786397</c:v>
                </c:pt>
                <c:pt idx="18">
                  <c:v>10.352606613176782</c:v>
                </c:pt>
                <c:pt idx="19">
                  <c:v>11.290678278608523</c:v>
                </c:pt>
                <c:pt idx="20">
                  <c:v>11.581092682220778</c:v>
                </c:pt>
                <c:pt idx="21">
                  <c:v>10.576697807789442</c:v>
                </c:pt>
                <c:pt idx="22">
                  <c:v>9.9847287947181815</c:v>
                </c:pt>
                <c:pt idx="23">
                  <c:v>10.085532677743499</c:v>
                </c:pt>
                <c:pt idx="24">
                  <c:v>9.0050975004004972</c:v>
                </c:pt>
              </c:numCache>
            </c:numRef>
          </c:val>
          <c:smooth val="0"/>
          <c:extLst>
            <c:ext xmlns:c16="http://schemas.microsoft.com/office/drawing/2014/chart" uri="{C3380CC4-5D6E-409C-BE32-E72D297353CC}">
              <c16:uniqueId val="{00000019-DFA0-403F-B362-1031CEBC9BE8}"/>
            </c:ext>
          </c:extLst>
        </c:ser>
        <c:ser>
          <c:idx val="0"/>
          <c:order val="1"/>
          <c:tx>
            <c:strRef>
              <c:f>Données!$A$106</c:f>
              <c:strCache>
                <c:ptCount val="1"/>
                <c:pt idx="0">
                  <c:v>Trafic On-net / abonné moyen</c:v>
                </c:pt>
              </c:strCache>
            </c:strRef>
          </c:tx>
          <c:spPr>
            <a:ln w="38100">
              <a:solidFill>
                <a:srgbClr val="FFFF00"/>
              </a:solidFill>
            </a:ln>
          </c:spPr>
          <c:marker>
            <c:symbol val="none"/>
          </c:marker>
          <c:dLbls>
            <c:dLbl>
              <c:idx val="0"/>
              <c:layout>
                <c:manualLayout>
                  <c:x val="-3.7085879629629628E-2"/>
                  <c:y val="-1.76388888888888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DFA0-403F-B362-1031CEBC9BE8}"/>
                </c:ext>
              </c:extLst>
            </c:dLbl>
            <c:dLbl>
              <c:idx val="1"/>
              <c:delete val="1"/>
              <c:extLst>
                <c:ext xmlns:c15="http://schemas.microsoft.com/office/drawing/2012/chart" uri="{CE6537A1-D6FC-4f65-9D91-7224C49458BB}"/>
                <c:ext xmlns:c16="http://schemas.microsoft.com/office/drawing/2014/chart" uri="{C3380CC4-5D6E-409C-BE32-E72D297353CC}">
                  <c16:uniqueId val="{0000001B-DFA0-403F-B362-1031CEBC9BE8}"/>
                </c:ext>
              </c:extLst>
            </c:dLbl>
            <c:dLbl>
              <c:idx val="2"/>
              <c:delete val="1"/>
              <c:extLst>
                <c:ext xmlns:c15="http://schemas.microsoft.com/office/drawing/2012/chart" uri="{CE6537A1-D6FC-4f65-9D91-7224C49458BB}"/>
                <c:ext xmlns:c16="http://schemas.microsoft.com/office/drawing/2014/chart" uri="{C3380CC4-5D6E-409C-BE32-E72D297353CC}">
                  <c16:uniqueId val="{0000001C-DFA0-403F-B362-1031CEBC9BE8}"/>
                </c:ext>
              </c:extLst>
            </c:dLbl>
            <c:dLbl>
              <c:idx val="3"/>
              <c:delete val="1"/>
              <c:extLst>
                <c:ext xmlns:c15="http://schemas.microsoft.com/office/drawing/2012/chart" uri="{CE6537A1-D6FC-4f65-9D91-7224C49458BB}"/>
                <c:ext xmlns:c16="http://schemas.microsoft.com/office/drawing/2014/chart" uri="{C3380CC4-5D6E-409C-BE32-E72D297353CC}">
                  <c16:uniqueId val="{0000001D-DFA0-403F-B362-1031CEBC9BE8}"/>
                </c:ext>
              </c:extLst>
            </c:dLbl>
            <c:dLbl>
              <c:idx val="4"/>
              <c:delete val="1"/>
              <c:extLst>
                <c:ext xmlns:c15="http://schemas.microsoft.com/office/drawing/2012/chart" uri="{CE6537A1-D6FC-4f65-9D91-7224C49458BB}"/>
                <c:ext xmlns:c16="http://schemas.microsoft.com/office/drawing/2014/chart" uri="{C3380CC4-5D6E-409C-BE32-E72D297353CC}">
                  <c16:uniqueId val="{0000001E-DFA0-403F-B362-1031CEBC9BE8}"/>
                </c:ext>
              </c:extLst>
            </c:dLbl>
            <c:dLbl>
              <c:idx val="5"/>
              <c:delete val="1"/>
              <c:extLst>
                <c:ext xmlns:c15="http://schemas.microsoft.com/office/drawing/2012/chart" uri="{CE6537A1-D6FC-4f65-9D91-7224C49458BB}"/>
                <c:ext xmlns:c16="http://schemas.microsoft.com/office/drawing/2014/chart" uri="{C3380CC4-5D6E-409C-BE32-E72D297353CC}">
                  <c16:uniqueId val="{0000001F-DFA0-403F-B362-1031CEBC9BE8}"/>
                </c:ext>
              </c:extLst>
            </c:dLbl>
            <c:dLbl>
              <c:idx val="6"/>
              <c:delete val="1"/>
              <c:extLst>
                <c:ext xmlns:c15="http://schemas.microsoft.com/office/drawing/2012/chart" uri="{CE6537A1-D6FC-4f65-9D91-7224C49458BB}"/>
                <c:ext xmlns:c16="http://schemas.microsoft.com/office/drawing/2014/chart" uri="{C3380CC4-5D6E-409C-BE32-E72D297353CC}">
                  <c16:uniqueId val="{00000020-DFA0-403F-B362-1031CEBC9BE8}"/>
                </c:ext>
              </c:extLst>
            </c:dLbl>
            <c:dLbl>
              <c:idx val="7"/>
              <c:delete val="1"/>
              <c:extLst>
                <c:ext xmlns:c15="http://schemas.microsoft.com/office/drawing/2012/chart" uri="{CE6537A1-D6FC-4f65-9D91-7224C49458BB}"/>
                <c:ext xmlns:c16="http://schemas.microsoft.com/office/drawing/2014/chart" uri="{C3380CC4-5D6E-409C-BE32-E72D297353CC}">
                  <c16:uniqueId val="{00000021-DFA0-403F-B362-1031CEBC9BE8}"/>
                </c:ext>
              </c:extLst>
            </c:dLbl>
            <c:dLbl>
              <c:idx val="8"/>
              <c:delete val="1"/>
              <c:extLst>
                <c:ext xmlns:c15="http://schemas.microsoft.com/office/drawing/2012/chart" uri="{CE6537A1-D6FC-4f65-9D91-7224C49458BB}"/>
                <c:ext xmlns:c16="http://schemas.microsoft.com/office/drawing/2014/chart" uri="{C3380CC4-5D6E-409C-BE32-E72D297353CC}">
                  <c16:uniqueId val="{00000022-DFA0-403F-B362-1031CEBC9BE8}"/>
                </c:ext>
              </c:extLst>
            </c:dLbl>
            <c:dLbl>
              <c:idx val="9"/>
              <c:delete val="1"/>
              <c:extLst>
                <c:ext xmlns:c15="http://schemas.microsoft.com/office/drawing/2012/chart" uri="{CE6537A1-D6FC-4f65-9D91-7224C49458BB}"/>
                <c:ext xmlns:c16="http://schemas.microsoft.com/office/drawing/2014/chart" uri="{C3380CC4-5D6E-409C-BE32-E72D297353CC}">
                  <c16:uniqueId val="{00000023-DFA0-403F-B362-1031CEBC9BE8}"/>
                </c:ext>
              </c:extLst>
            </c:dLbl>
            <c:dLbl>
              <c:idx val="10"/>
              <c:delete val="1"/>
              <c:extLst>
                <c:ext xmlns:c15="http://schemas.microsoft.com/office/drawing/2012/chart" uri="{CE6537A1-D6FC-4f65-9D91-7224C49458BB}"/>
                <c:ext xmlns:c16="http://schemas.microsoft.com/office/drawing/2014/chart" uri="{C3380CC4-5D6E-409C-BE32-E72D297353CC}">
                  <c16:uniqueId val="{00000024-DFA0-403F-B362-1031CEBC9BE8}"/>
                </c:ext>
              </c:extLst>
            </c:dLbl>
            <c:dLbl>
              <c:idx val="11"/>
              <c:delete val="1"/>
              <c:extLst>
                <c:ext xmlns:c15="http://schemas.microsoft.com/office/drawing/2012/chart" uri="{CE6537A1-D6FC-4f65-9D91-7224C49458BB}"/>
                <c:ext xmlns:c16="http://schemas.microsoft.com/office/drawing/2014/chart" uri="{C3380CC4-5D6E-409C-BE32-E72D297353CC}">
                  <c16:uniqueId val="{00000025-DFA0-403F-B362-1031CEBC9BE8}"/>
                </c:ext>
              </c:extLst>
            </c:dLbl>
            <c:dLbl>
              <c:idx val="13"/>
              <c:delete val="1"/>
              <c:extLst>
                <c:ext xmlns:c15="http://schemas.microsoft.com/office/drawing/2012/chart" uri="{CE6537A1-D6FC-4f65-9D91-7224C49458BB}"/>
                <c:ext xmlns:c16="http://schemas.microsoft.com/office/drawing/2014/chart" uri="{C3380CC4-5D6E-409C-BE32-E72D297353CC}">
                  <c16:uniqueId val="{00000026-DFA0-403F-B362-1031CEBC9BE8}"/>
                </c:ext>
              </c:extLst>
            </c:dLbl>
            <c:dLbl>
              <c:idx val="14"/>
              <c:delete val="1"/>
              <c:extLst>
                <c:ext xmlns:c15="http://schemas.microsoft.com/office/drawing/2012/chart" uri="{CE6537A1-D6FC-4f65-9D91-7224C49458BB}"/>
                <c:ext xmlns:c16="http://schemas.microsoft.com/office/drawing/2014/chart" uri="{C3380CC4-5D6E-409C-BE32-E72D297353CC}">
                  <c16:uniqueId val="{00000027-DFA0-403F-B362-1031CEBC9BE8}"/>
                </c:ext>
              </c:extLst>
            </c:dLbl>
            <c:dLbl>
              <c:idx val="15"/>
              <c:delete val="1"/>
              <c:extLst>
                <c:ext xmlns:c15="http://schemas.microsoft.com/office/drawing/2012/chart" uri="{CE6537A1-D6FC-4f65-9D91-7224C49458BB}"/>
                <c:ext xmlns:c16="http://schemas.microsoft.com/office/drawing/2014/chart" uri="{C3380CC4-5D6E-409C-BE32-E72D297353CC}">
                  <c16:uniqueId val="{00000028-DFA0-403F-B362-1031CEBC9BE8}"/>
                </c:ext>
              </c:extLst>
            </c:dLbl>
            <c:dLbl>
              <c:idx val="16"/>
              <c:delete val="1"/>
              <c:extLst>
                <c:ext xmlns:c15="http://schemas.microsoft.com/office/drawing/2012/chart" uri="{CE6537A1-D6FC-4f65-9D91-7224C49458BB}"/>
                <c:ext xmlns:c16="http://schemas.microsoft.com/office/drawing/2014/chart" uri="{C3380CC4-5D6E-409C-BE32-E72D297353CC}">
                  <c16:uniqueId val="{00000029-DFA0-403F-B362-1031CEBC9BE8}"/>
                </c:ext>
              </c:extLst>
            </c:dLbl>
            <c:dLbl>
              <c:idx val="17"/>
              <c:delete val="1"/>
              <c:extLst>
                <c:ext xmlns:c15="http://schemas.microsoft.com/office/drawing/2012/chart" uri="{CE6537A1-D6FC-4f65-9D91-7224C49458BB}"/>
                <c:ext xmlns:c16="http://schemas.microsoft.com/office/drawing/2014/chart" uri="{C3380CC4-5D6E-409C-BE32-E72D297353CC}">
                  <c16:uniqueId val="{0000002A-DFA0-403F-B362-1031CEBC9BE8}"/>
                </c:ext>
              </c:extLst>
            </c:dLbl>
            <c:dLbl>
              <c:idx val="18"/>
              <c:delete val="1"/>
              <c:extLst>
                <c:ext xmlns:c15="http://schemas.microsoft.com/office/drawing/2012/chart" uri="{CE6537A1-D6FC-4f65-9D91-7224C49458BB}"/>
                <c:ext xmlns:c16="http://schemas.microsoft.com/office/drawing/2014/chart" uri="{C3380CC4-5D6E-409C-BE32-E72D297353CC}">
                  <c16:uniqueId val="{0000002B-DFA0-403F-B362-1031CEBC9BE8}"/>
                </c:ext>
              </c:extLst>
            </c:dLbl>
            <c:dLbl>
              <c:idx val="19"/>
              <c:delete val="1"/>
              <c:extLst>
                <c:ext xmlns:c15="http://schemas.microsoft.com/office/drawing/2012/chart" uri="{CE6537A1-D6FC-4f65-9D91-7224C49458BB}"/>
                <c:ext xmlns:c16="http://schemas.microsoft.com/office/drawing/2014/chart" uri="{C3380CC4-5D6E-409C-BE32-E72D297353CC}">
                  <c16:uniqueId val="{0000002C-DFA0-403F-B362-1031CEBC9BE8}"/>
                </c:ext>
              </c:extLst>
            </c:dLbl>
            <c:dLbl>
              <c:idx val="20"/>
              <c:delete val="1"/>
              <c:extLst>
                <c:ext xmlns:c15="http://schemas.microsoft.com/office/drawing/2012/chart" uri="{CE6537A1-D6FC-4f65-9D91-7224C49458BB}"/>
                <c:ext xmlns:c16="http://schemas.microsoft.com/office/drawing/2014/chart" uri="{C3380CC4-5D6E-409C-BE32-E72D297353CC}">
                  <c16:uniqueId val="{0000002D-DFA0-403F-B362-1031CEBC9BE8}"/>
                </c:ext>
              </c:extLst>
            </c:dLbl>
            <c:dLbl>
              <c:idx val="21"/>
              <c:delete val="1"/>
              <c:extLst>
                <c:ext xmlns:c15="http://schemas.microsoft.com/office/drawing/2012/chart" uri="{CE6537A1-D6FC-4f65-9D91-7224C49458BB}"/>
                <c:ext xmlns:c16="http://schemas.microsoft.com/office/drawing/2014/chart" uri="{C3380CC4-5D6E-409C-BE32-E72D297353CC}">
                  <c16:uniqueId val="{0000002E-DFA0-403F-B362-1031CEBC9BE8}"/>
                </c:ext>
              </c:extLst>
            </c:dLbl>
            <c:dLbl>
              <c:idx val="22"/>
              <c:delete val="1"/>
              <c:extLst>
                <c:ext xmlns:c15="http://schemas.microsoft.com/office/drawing/2012/chart" uri="{CE6537A1-D6FC-4f65-9D91-7224C49458BB}"/>
                <c:ext xmlns:c16="http://schemas.microsoft.com/office/drawing/2014/chart" uri="{C3380CC4-5D6E-409C-BE32-E72D297353CC}">
                  <c16:uniqueId val="{0000002F-DFA0-403F-B362-1031CEBC9BE8}"/>
                </c:ext>
              </c:extLst>
            </c:dLbl>
            <c:dLbl>
              <c:idx val="23"/>
              <c:delete val="1"/>
              <c:extLst>
                <c:ext xmlns:c15="http://schemas.microsoft.com/office/drawing/2012/chart" uri="{CE6537A1-D6FC-4f65-9D91-7224C49458BB}"/>
                <c:ext xmlns:c16="http://schemas.microsoft.com/office/drawing/2014/chart" uri="{C3380CC4-5D6E-409C-BE32-E72D297353CC}">
                  <c16:uniqueId val="{00000030-DFA0-403F-B362-1031CEBC9BE8}"/>
                </c:ext>
              </c:extLst>
            </c:dLbl>
            <c:dLbl>
              <c:idx val="24"/>
              <c:layout>
                <c:manualLayout>
                  <c:x val="-1.0348148148148148E-2"/>
                  <c:y val="1.76388888888888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DFA0-403F-B362-1031CEBC9BE8}"/>
                </c:ext>
              </c:extLst>
            </c:dLbl>
            <c:numFmt formatCode="#,##0.0" sourceLinked="0"/>
            <c:spPr>
              <a:solidFill>
                <a:srgbClr val="FFFF00"/>
              </a:solidFill>
            </c:spPr>
            <c:txPr>
              <a:bodyPr/>
              <a:lstStyle/>
              <a:p>
                <a:pPr algn="ctr">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Données!$C$101:$AA$101</c:f>
              <c:strCache>
                <c:ptCount val="25"/>
                <c:pt idx="0">
                  <c:v>Février 2023</c:v>
                </c:pt>
                <c:pt idx="1">
                  <c:v>Mars     2023</c:v>
                </c:pt>
                <c:pt idx="2">
                  <c:v>Avril          2023</c:v>
                </c:pt>
                <c:pt idx="3">
                  <c:v>Mai        2023</c:v>
                </c:pt>
                <c:pt idx="4">
                  <c:v>Juin          2023</c:v>
                </c:pt>
                <c:pt idx="5">
                  <c:v>Juillet     2023</c:v>
                </c:pt>
                <c:pt idx="6">
                  <c:v>Août     2023</c:v>
                </c:pt>
                <c:pt idx="7">
                  <c:v>Septembre 2023</c:v>
                </c:pt>
                <c:pt idx="8">
                  <c:v>Octobre 2023</c:v>
                </c:pt>
                <c:pt idx="9">
                  <c:v>Novembre 2023</c:v>
                </c:pt>
                <c:pt idx="10">
                  <c:v>Décembre 2023</c:v>
                </c:pt>
                <c:pt idx="11">
                  <c:v>Janvier 2024</c:v>
                </c:pt>
                <c:pt idx="12">
                  <c:v>Février 2024</c:v>
                </c:pt>
                <c:pt idx="13">
                  <c:v>Mars     2024</c:v>
                </c:pt>
                <c:pt idx="14">
                  <c:v>Avril          2024</c:v>
                </c:pt>
                <c:pt idx="15">
                  <c:v>Mai        2024</c:v>
                </c:pt>
                <c:pt idx="16">
                  <c:v>Juin          2024</c:v>
                </c:pt>
                <c:pt idx="17">
                  <c:v>Juillet     2024</c:v>
                </c:pt>
                <c:pt idx="18">
                  <c:v>Août     2024</c:v>
                </c:pt>
                <c:pt idx="19">
                  <c:v>Septembre 2024</c:v>
                </c:pt>
                <c:pt idx="20">
                  <c:v>Octobre 2024</c:v>
                </c:pt>
                <c:pt idx="21">
                  <c:v>Novembre 2024</c:v>
                </c:pt>
                <c:pt idx="22">
                  <c:v>Décembre 2024</c:v>
                </c:pt>
                <c:pt idx="23">
                  <c:v>Janvier 2025</c:v>
                </c:pt>
                <c:pt idx="24">
                  <c:v>Février 2025</c:v>
                </c:pt>
              </c:strCache>
            </c:strRef>
          </c:cat>
          <c:val>
            <c:numRef>
              <c:f>Données!$C$110:$AA$110</c:f>
              <c:numCache>
                <c:formatCode>#,##0.0</c:formatCode>
                <c:ptCount val="25"/>
                <c:pt idx="0">
                  <c:v>3.7173388811179322</c:v>
                </c:pt>
                <c:pt idx="1">
                  <c:v>3.7059516002467383</c:v>
                </c:pt>
                <c:pt idx="2">
                  <c:v>3.4439325776359211</c:v>
                </c:pt>
                <c:pt idx="3">
                  <c:v>3.5069844390127067</c:v>
                </c:pt>
                <c:pt idx="4">
                  <c:v>3.2732781010133367</c:v>
                </c:pt>
                <c:pt idx="5">
                  <c:v>3.0658544053140266</c:v>
                </c:pt>
                <c:pt idx="6">
                  <c:v>3.0435901109364325</c:v>
                </c:pt>
                <c:pt idx="7">
                  <c:v>3.0393551600507203</c:v>
                </c:pt>
                <c:pt idx="8">
                  <c:v>3.1753077995630408</c:v>
                </c:pt>
                <c:pt idx="9">
                  <c:v>2.8230407639994164</c:v>
                </c:pt>
                <c:pt idx="10">
                  <c:v>2.5500639931951388</c:v>
                </c:pt>
                <c:pt idx="11">
                  <c:v>2.6224610943935258</c:v>
                </c:pt>
                <c:pt idx="12">
                  <c:v>2.4371523887674873</c:v>
                </c:pt>
                <c:pt idx="13">
                  <c:v>2.2085517946969047</c:v>
                </c:pt>
                <c:pt idx="14">
                  <c:v>2.2649879216899196</c:v>
                </c:pt>
                <c:pt idx="15">
                  <c:v>2.4665731714588062</c:v>
                </c:pt>
                <c:pt idx="16">
                  <c:v>2.1582771805796095</c:v>
                </c:pt>
                <c:pt idx="17">
                  <c:v>2.2043014097975537</c:v>
                </c:pt>
                <c:pt idx="18">
                  <c:v>2.0242755758412998</c:v>
                </c:pt>
                <c:pt idx="19">
                  <c:v>2.1746621173504201</c:v>
                </c:pt>
                <c:pt idx="20">
                  <c:v>2.2809350876333916</c:v>
                </c:pt>
                <c:pt idx="21">
                  <c:v>2.1203924131996974</c:v>
                </c:pt>
                <c:pt idx="22">
                  <c:v>1.9886935266633492</c:v>
                </c:pt>
                <c:pt idx="23">
                  <c:v>2.0030540920665376</c:v>
                </c:pt>
                <c:pt idx="24">
                  <c:v>1.7955072697555861</c:v>
                </c:pt>
              </c:numCache>
            </c:numRef>
          </c:val>
          <c:smooth val="0"/>
          <c:extLst>
            <c:ext xmlns:c16="http://schemas.microsoft.com/office/drawing/2014/chart" uri="{C3380CC4-5D6E-409C-BE32-E72D297353CC}">
              <c16:uniqueId val="{00000032-DFA0-403F-B362-1031CEBC9BE8}"/>
            </c:ext>
          </c:extLst>
        </c:ser>
        <c:ser>
          <c:idx val="1"/>
          <c:order val="2"/>
          <c:tx>
            <c:strRef>
              <c:f>Données!$A$111</c:f>
              <c:strCache>
                <c:ptCount val="1"/>
                <c:pt idx="0">
                  <c:v>Trafic Off-net / abonné moyen</c:v>
                </c:pt>
              </c:strCache>
            </c:strRef>
          </c:tx>
          <c:spPr>
            <a:ln w="38100">
              <a:solidFill>
                <a:srgbClr val="7030A0"/>
              </a:solidFill>
            </a:ln>
          </c:spPr>
          <c:marker>
            <c:symbol val="none"/>
          </c:marker>
          <c:dLbls>
            <c:dLbl>
              <c:idx val="0"/>
              <c:layout>
                <c:manualLayout>
                  <c:x val="-3.7085879629629628E-2"/>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DFA0-403F-B362-1031CEBC9BE8}"/>
                </c:ext>
              </c:extLst>
            </c:dLbl>
            <c:dLbl>
              <c:idx val="1"/>
              <c:delete val="1"/>
              <c:extLst>
                <c:ext xmlns:c15="http://schemas.microsoft.com/office/drawing/2012/chart" uri="{CE6537A1-D6FC-4f65-9D91-7224C49458BB}"/>
                <c:ext xmlns:c16="http://schemas.microsoft.com/office/drawing/2014/chart" uri="{C3380CC4-5D6E-409C-BE32-E72D297353CC}">
                  <c16:uniqueId val="{00000034-DFA0-403F-B362-1031CEBC9BE8}"/>
                </c:ext>
              </c:extLst>
            </c:dLbl>
            <c:dLbl>
              <c:idx val="2"/>
              <c:delete val="1"/>
              <c:extLst>
                <c:ext xmlns:c15="http://schemas.microsoft.com/office/drawing/2012/chart" uri="{CE6537A1-D6FC-4f65-9D91-7224C49458BB}"/>
                <c:ext xmlns:c16="http://schemas.microsoft.com/office/drawing/2014/chart" uri="{C3380CC4-5D6E-409C-BE32-E72D297353CC}">
                  <c16:uniqueId val="{00000035-DFA0-403F-B362-1031CEBC9BE8}"/>
                </c:ext>
              </c:extLst>
            </c:dLbl>
            <c:dLbl>
              <c:idx val="3"/>
              <c:delete val="1"/>
              <c:extLst>
                <c:ext xmlns:c15="http://schemas.microsoft.com/office/drawing/2012/chart" uri="{CE6537A1-D6FC-4f65-9D91-7224C49458BB}"/>
                <c:ext xmlns:c16="http://schemas.microsoft.com/office/drawing/2014/chart" uri="{C3380CC4-5D6E-409C-BE32-E72D297353CC}">
                  <c16:uniqueId val="{00000036-DFA0-403F-B362-1031CEBC9BE8}"/>
                </c:ext>
              </c:extLst>
            </c:dLbl>
            <c:dLbl>
              <c:idx val="4"/>
              <c:delete val="1"/>
              <c:extLst>
                <c:ext xmlns:c15="http://schemas.microsoft.com/office/drawing/2012/chart" uri="{CE6537A1-D6FC-4f65-9D91-7224C49458BB}"/>
                <c:ext xmlns:c16="http://schemas.microsoft.com/office/drawing/2014/chart" uri="{C3380CC4-5D6E-409C-BE32-E72D297353CC}">
                  <c16:uniqueId val="{00000037-DFA0-403F-B362-1031CEBC9BE8}"/>
                </c:ext>
              </c:extLst>
            </c:dLbl>
            <c:dLbl>
              <c:idx val="5"/>
              <c:delete val="1"/>
              <c:extLst>
                <c:ext xmlns:c15="http://schemas.microsoft.com/office/drawing/2012/chart" uri="{CE6537A1-D6FC-4f65-9D91-7224C49458BB}"/>
                <c:ext xmlns:c16="http://schemas.microsoft.com/office/drawing/2014/chart" uri="{C3380CC4-5D6E-409C-BE32-E72D297353CC}">
                  <c16:uniqueId val="{00000038-DFA0-403F-B362-1031CEBC9BE8}"/>
                </c:ext>
              </c:extLst>
            </c:dLbl>
            <c:dLbl>
              <c:idx val="6"/>
              <c:delete val="1"/>
              <c:extLst>
                <c:ext xmlns:c15="http://schemas.microsoft.com/office/drawing/2012/chart" uri="{CE6537A1-D6FC-4f65-9D91-7224C49458BB}"/>
                <c:ext xmlns:c16="http://schemas.microsoft.com/office/drawing/2014/chart" uri="{C3380CC4-5D6E-409C-BE32-E72D297353CC}">
                  <c16:uniqueId val="{00000039-DFA0-403F-B362-1031CEBC9BE8}"/>
                </c:ext>
              </c:extLst>
            </c:dLbl>
            <c:dLbl>
              <c:idx val="7"/>
              <c:delete val="1"/>
              <c:extLst>
                <c:ext xmlns:c15="http://schemas.microsoft.com/office/drawing/2012/chart" uri="{CE6537A1-D6FC-4f65-9D91-7224C49458BB}"/>
                <c:ext xmlns:c16="http://schemas.microsoft.com/office/drawing/2014/chart" uri="{C3380CC4-5D6E-409C-BE32-E72D297353CC}">
                  <c16:uniqueId val="{0000003A-DFA0-403F-B362-1031CEBC9BE8}"/>
                </c:ext>
              </c:extLst>
            </c:dLbl>
            <c:dLbl>
              <c:idx val="8"/>
              <c:delete val="1"/>
              <c:extLst>
                <c:ext xmlns:c15="http://schemas.microsoft.com/office/drawing/2012/chart" uri="{CE6537A1-D6FC-4f65-9D91-7224C49458BB}"/>
                <c:ext xmlns:c16="http://schemas.microsoft.com/office/drawing/2014/chart" uri="{C3380CC4-5D6E-409C-BE32-E72D297353CC}">
                  <c16:uniqueId val="{0000003B-DFA0-403F-B362-1031CEBC9BE8}"/>
                </c:ext>
              </c:extLst>
            </c:dLbl>
            <c:dLbl>
              <c:idx val="9"/>
              <c:delete val="1"/>
              <c:extLst>
                <c:ext xmlns:c15="http://schemas.microsoft.com/office/drawing/2012/chart" uri="{CE6537A1-D6FC-4f65-9D91-7224C49458BB}"/>
                <c:ext xmlns:c16="http://schemas.microsoft.com/office/drawing/2014/chart" uri="{C3380CC4-5D6E-409C-BE32-E72D297353CC}">
                  <c16:uniqueId val="{0000003C-DFA0-403F-B362-1031CEBC9BE8}"/>
                </c:ext>
              </c:extLst>
            </c:dLbl>
            <c:dLbl>
              <c:idx val="10"/>
              <c:delete val="1"/>
              <c:extLst>
                <c:ext xmlns:c15="http://schemas.microsoft.com/office/drawing/2012/chart" uri="{CE6537A1-D6FC-4f65-9D91-7224C49458BB}"/>
                <c:ext xmlns:c16="http://schemas.microsoft.com/office/drawing/2014/chart" uri="{C3380CC4-5D6E-409C-BE32-E72D297353CC}">
                  <c16:uniqueId val="{0000003D-DFA0-403F-B362-1031CEBC9BE8}"/>
                </c:ext>
              </c:extLst>
            </c:dLbl>
            <c:dLbl>
              <c:idx val="11"/>
              <c:delete val="1"/>
              <c:extLst>
                <c:ext xmlns:c15="http://schemas.microsoft.com/office/drawing/2012/chart" uri="{CE6537A1-D6FC-4f65-9D91-7224C49458BB}"/>
                <c:ext xmlns:c16="http://schemas.microsoft.com/office/drawing/2014/chart" uri="{C3380CC4-5D6E-409C-BE32-E72D297353CC}">
                  <c16:uniqueId val="{0000003E-DFA0-403F-B362-1031CEBC9BE8}"/>
                </c:ext>
              </c:extLst>
            </c:dLbl>
            <c:dLbl>
              <c:idx val="13"/>
              <c:delete val="1"/>
              <c:extLst>
                <c:ext xmlns:c15="http://schemas.microsoft.com/office/drawing/2012/chart" uri="{CE6537A1-D6FC-4f65-9D91-7224C49458BB}"/>
                <c:ext xmlns:c16="http://schemas.microsoft.com/office/drawing/2014/chart" uri="{C3380CC4-5D6E-409C-BE32-E72D297353CC}">
                  <c16:uniqueId val="{0000003F-DFA0-403F-B362-1031CEBC9BE8}"/>
                </c:ext>
              </c:extLst>
            </c:dLbl>
            <c:dLbl>
              <c:idx val="14"/>
              <c:delete val="1"/>
              <c:extLst>
                <c:ext xmlns:c15="http://schemas.microsoft.com/office/drawing/2012/chart" uri="{CE6537A1-D6FC-4f65-9D91-7224C49458BB}"/>
                <c:ext xmlns:c16="http://schemas.microsoft.com/office/drawing/2014/chart" uri="{C3380CC4-5D6E-409C-BE32-E72D297353CC}">
                  <c16:uniqueId val="{00000040-DFA0-403F-B362-1031CEBC9BE8}"/>
                </c:ext>
              </c:extLst>
            </c:dLbl>
            <c:dLbl>
              <c:idx val="15"/>
              <c:delete val="1"/>
              <c:extLst>
                <c:ext xmlns:c15="http://schemas.microsoft.com/office/drawing/2012/chart" uri="{CE6537A1-D6FC-4f65-9D91-7224C49458BB}"/>
                <c:ext xmlns:c16="http://schemas.microsoft.com/office/drawing/2014/chart" uri="{C3380CC4-5D6E-409C-BE32-E72D297353CC}">
                  <c16:uniqueId val="{00000041-DFA0-403F-B362-1031CEBC9BE8}"/>
                </c:ext>
              </c:extLst>
            </c:dLbl>
            <c:dLbl>
              <c:idx val="16"/>
              <c:delete val="1"/>
              <c:extLst>
                <c:ext xmlns:c15="http://schemas.microsoft.com/office/drawing/2012/chart" uri="{CE6537A1-D6FC-4f65-9D91-7224C49458BB}"/>
                <c:ext xmlns:c16="http://schemas.microsoft.com/office/drawing/2014/chart" uri="{C3380CC4-5D6E-409C-BE32-E72D297353CC}">
                  <c16:uniqueId val="{00000042-DFA0-403F-B362-1031CEBC9BE8}"/>
                </c:ext>
              </c:extLst>
            </c:dLbl>
            <c:dLbl>
              <c:idx val="17"/>
              <c:delete val="1"/>
              <c:extLst>
                <c:ext xmlns:c15="http://schemas.microsoft.com/office/drawing/2012/chart" uri="{CE6537A1-D6FC-4f65-9D91-7224C49458BB}"/>
                <c:ext xmlns:c16="http://schemas.microsoft.com/office/drawing/2014/chart" uri="{C3380CC4-5D6E-409C-BE32-E72D297353CC}">
                  <c16:uniqueId val="{00000043-DFA0-403F-B362-1031CEBC9BE8}"/>
                </c:ext>
              </c:extLst>
            </c:dLbl>
            <c:dLbl>
              <c:idx val="18"/>
              <c:delete val="1"/>
              <c:extLst>
                <c:ext xmlns:c15="http://schemas.microsoft.com/office/drawing/2012/chart" uri="{CE6537A1-D6FC-4f65-9D91-7224C49458BB}"/>
                <c:ext xmlns:c16="http://schemas.microsoft.com/office/drawing/2014/chart" uri="{C3380CC4-5D6E-409C-BE32-E72D297353CC}">
                  <c16:uniqueId val="{00000044-DFA0-403F-B362-1031CEBC9BE8}"/>
                </c:ext>
              </c:extLst>
            </c:dLbl>
            <c:dLbl>
              <c:idx val="19"/>
              <c:delete val="1"/>
              <c:extLst>
                <c:ext xmlns:c15="http://schemas.microsoft.com/office/drawing/2012/chart" uri="{CE6537A1-D6FC-4f65-9D91-7224C49458BB}"/>
                <c:ext xmlns:c16="http://schemas.microsoft.com/office/drawing/2014/chart" uri="{C3380CC4-5D6E-409C-BE32-E72D297353CC}">
                  <c16:uniqueId val="{00000045-DFA0-403F-B362-1031CEBC9BE8}"/>
                </c:ext>
              </c:extLst>
            </c:dLbl>
            <c:dLbl>
              <c:idx val="20"/>
              <c:delete val="1"/>
              <c:extLst>
                <c:ext xmlns:c15="http://schemas.microsoft.com/office/drawing/2012/chart" uri="{CE6537A1-D6FC-4f65-9D91-7224C49458BB}"/>
                <c:ext xmlns:c16="http://schemas.microsoft.com/office/drawing/2014/chart" uri="{C3380CC4-5D6E-409C-BE32-E72D297353CC}">
                  <c16:uniqueId val="{00000046-DFA0-403F-B362-1031CEBC9BE8}"/>
                </c:ext>
              </c:extLst>
            </c:dLbl>
            <c:dLbl>
              <c:idx val="21"/>
              <c:delete val="1"/>
              <c:extLst>
                <c:ext xmlns:c15="http://schemas.microsoft.com/office/drawing/2012/chart" uri="{CE6537A1-D6FC-4f65-9D91-7224C49458BB}"/>
                <c:ext xmlns:c16="http://schemas.microsoft.com/office/drawing/2014/chart" uri="{C3380CC4-5D6E-409C-BE32-E72D297353CC}">
                  <c16:uniqueId val="{00000047-DFA0-403F-B362-1031CEBC9BE8}"/>
                </c:ext>
              </c:extLst>
            </c:dLbl>
            <c:dLbl>
              <c:idx val="22"/>
              <c:delete val="1"/>
              <c:extLst>
                <c:ext xmlns:c15="http://schemas.microsoft.com/office/drawing/2012/chart" uri="{CE6537A1-D6FC-4f65-9D91-7224C49458BB}"/>
                <c:ext xmlns:c16="http://schemas.microsoft.com/office/drawing/2014/chart" uri="{C3380CC4-5D6E-409C-BE32-E72D297353CC}">
                  <c16:uniqueId val="{00000048-DFA0-403F-B362-1031CEBC9BE8}"/>
                </c:ext>
              </c:extLst>
            </c:dLbl>
            <c:dLbl>
              <c:idx val="23"/>
              <c:delete val="1"/>
              <c:extLst>
                <c:ext xmlns:c15="http://schemas.microsoft.com/office/drawing/2012/chart" uri="{CE6537A1-D6FC-4f65-9D91-7224C49458BB}"/>
                <c:ext xmlns:c16="http://schemas.microsoft.com/office/drawing/2014/chart" uri="{C3380CC4-5D6E-409C-BE32-E72D297353CC}">
                  <c16:uniqueId val="{00000049-DFA0-403F-B362-1031CEBC9BE8}"/>
                </c:ext>
              </c:extLst>
            </c:dLbl>
            <c:dLbl>
              <c:idx val="24"/>
              <c:layout>
                <c:manualLayout>
                  <c:x val="-1.2221064814814815E-2"/>
                  <c:y val="8.819444444444364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A-DFA0-403F-B362-1031CEBC9BE8}"/>
                </c:ext>
              </c:extLst>
            </c:dLbl>
            <c:numFmt formatCode="#,##0.0" sourceLinked="0"/>
            <c:spPr>
              <a:solidFill>
                <a:srgbClr val="7030A0"/>
              </a:solidFill>
            </c:spPr>
            <c:txPr>
              <a:bodyPr/>
              <a:lstStyle/>
              <a:p>
                <a:pPr algn="ctr">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Données!$C$101:$AA$101</c:f>
              <c:strCache>
                <c:ptCount val="25"/>
                <c:pt idx="0">
                  <c:v>Février 2023</c:v>
                </c:pt>
                <c:pt idx="1">
                  <c:v>Mars     2023</c:v>
                </c:pt>
                <c:pt idx="2">
                  <c:v>Avril          2023</c:v>
                </c:pt>
                <c:pt idx="3">
                  <c:v>Mai        2023</c:v>
                </c:pt>
                <c:pt idx="4">
                  <c:v>Juin          2023</c:v>
                </c:pt>
                <c:pt idx="5">
                  <c:v>Juillet     2023</c:v>
                </c:pt>
                <c:pt idx="6">
                  <c:v>Août     2023</c:v>
                </c:pt>
                <c:pt idx="7">
                  <c:v>Septembre 2023</c:v>
                </c:pt>
                <c:pt idx="8">
                  <c:v>Octobre 2023</c:v>
                </c:pt>
                <c:pt idx="9">
                  <c:v>Novembre 2023</c:v>
                </c:pt>
                <c:pt idx="10">
                  <c:v>Décembre 2023</c:v>
                </c:pt>
                <c:pt idx="11">
                  <c:v>Janvier 2024</c:v>
                </c:pt>
                <c:pt idx="12">
                  <c:v>Février 2024</c:v>
                </c:pt>
                <c:pt idx="13">
                  <c:v>Mars     2024</c:v>
                </c:pt>
                <c:pt idx="14">
                  <c:v>Avril          2024</c:v>
                </c:pt>
                <c:pt idx="15">
                  <c:v>Mai        2024</c:v>
                </c:pt>
                <c:pt idx="16">
                  <c:v>Juin          2024</c:v>
                </c:pt>
                <c:pt idx="17">
                  <c:v>Juillet     2024</c:v>
                </c:pt>
                <c:pt idx="18">
                  <c:v>Août     2024</c:v>
                </c:pt>
                <c:pt idx="19">
                  <c:v>Septembre 2024</c:v>
                </c:pt>
                <c:pt idx="20">
                  <c:v>Octobre 2024</c:v>
                </c:pt>
                <c:pt idx="21">
                  <c:v>Novembre 2024</c:v>
                </c:pt>
                <c:pt idx="22">
                  <c:v>Décembre 2024</c:v>
                </c:pt>
                <c:pt idx="23">
                  <c:v>Janvier 2025</c:v>
                </c:pt>
                <c:pt idx="24">
                  <c:v>Février 2025</c:v>
                </c:pt>
              </c:strCache>
            </c:strRef>
          </c:cat>
          <c:val>
            <c:numRef>
              <c:f>Données!$C$115:$AA$115</c:f>
              <c:numCache>
                <c:formatCode>#,##0.0</c:formatCode>
                <c:ptCount val="25"/>
                <c:pt idx="0">
                  <c:v>11.962459765483809</c:v>
                </c:pt>
                <c:pt idx="1">
                  <c:v>12.283995221847462</c:v>
                </c:pt>
                <c:pt idx="2">
                  <c:v>10.441203663463755</c:v>
                </c:pt>
                <c:pt idx="3">
                  <c:v>13.045783307643219</c:v>
                </c:pt>
                <c:pt idx="4">
                  <c:v>11.794878254722986</c:v>
                </c:pt>
                <c:pt idx="5">
                  <c:v>10.930989415244952</c:v>
                </c:pt>
                <c:pt idx="6">
                  <c:v>10.859382832889528</c:v>
                </c:pt>
                <c:pt idx="7">
                  <c:v>11.342775776025002</c:v>
                </c:pt>
                <c:pt idx="8">
                  <c:v>11.728842995642161</c:v>
                </c:pt>
                <c:pt idx="9">
                  <c:v>10.913892335074902</c:v>
                </c:pt>
                <c:pt idx="10">
                  <c:v>10.477956187974282</c:v>
                </c:pt>
                <c:pt idx="11">
                  <c:v>10.381599569125054</c:v>
                </c:pt>
                <c:pt idx="12">
                  <c:v>9.714400087260266</c:v>
                </c:pt>
                <c:pt idx="13">
                  <c:v>8.6007458849409204</c:v>
                </c:pt>
                <c:pt idx="14">
                  <c:v>8.993524382806072</c:v>
                </c:pt>
                <c:pt idx="15">
                  <c:v>10.231106469631717</c:v>
                </c:pt>
                <c:pt idx="16">
                  <c:v>9.0476525446248175</c:v>
                </c:pt>
                <c:pt idx="17">
                  <c:v>9.0591055889888441</c:v>
                </c:pt>
                <c:pt idx="18">
                  <c:v>8.3283310373354826</c:v>
                </c:pt>
                <c:pt idx="19">
                  <c:v>9.1160161612581021</c:v>
                </c:pt>
                <c:pt idx="20">
                  <c:v>9.300157594587386</c:v>
                </c:pt>
                <c:pt idx="21">
                  <c:v>8.4563053945897444</c:v>
                </c:pt>
                <c:pt idx="22">
                  <c:v>7.9960352680548334</c:v>
                </c:pt>
                <c:pt idx="23">
                  <c:v>8.0824785856769594</c:v>
                </c:pt>
                <c:pt idx="24">
                  <c:v>7.2095902306449107</c:v>
                </c:pt>
              </c:numCache>
            </c:numRef>
          </c:val>
          <c:smooth val="0"/>
          <c:extLst>
            <c:ext xmlns:c16="http://schemas.microsoft.com/office/drawing/2014/chart" uri="{C3380CC4-5D6E-409C-BE32-E72D297353CC}">
              <c16:uniqueId val="{0000004B-DFA0-403F-B362-1031CEBC9BE8}"/>
            </c:ext>
          </c:extLst>
        </c:ser>
        <c:dLbls>
          <c:showLegendKey val="0"/>
          <c:showVal val="0"/>
          <c:showCatName val="0"/>
          <c:showSerName val="0"/>
          <c:showPercent val="0"/>
          <c:showBubbleSize val="0"/>
        </c:dLbls>
        <c:smooth val="0"/>
        <c:axId val="568757599"/>
        <c:axId val="1"/>
      </c:lineChart>
      <c:catAx>
        <c:axId val="568757599"/>
        <c:scaling>
          <c:orientation val="minMax"/>
        </c:scaling>
        <c:delete val="0"/>
        <c:axPos val="b"/>
        <c:numFmt formatCode="General" sourceLinked="1"/>
        <c:majorTickMark val="out"/>
        <c:minorTickMark val="none"/>
        <c:tickLblPos val="nextTo"/>
        <c:txPr>
          <a:bodyPr rot="0" vert="horz"/>
          <a:lstStyle/>
          <a:p>
            <a:pPr algn="ctr">
              <a:defRPr/>
            </a:pPr>
            <a:endParaRPr lang="fr-FR"/>
          </a:p>
        </c:txPr>
        <c:crossAx val="1"/>
        <c:crosses val="autoZero"/>
        <c:auto val="1"/>
        <c:lblAlgn val="ctr"/>
        <c:lblOffset val="100"/>
        <c:noMultiLvlLbl val="0"/>
      </c:catAx>
      <c:valAx>
        <c:axId val="1"/>
        <c:scaling>
          <c:orientation val="minMax"/>
          <c:max val="20"/>
          <c:min val="0"/>
        </c:scaling>
        <c:delete val="0"/>
        <c:axPos val="l"/>
        <c:numFmt formatCode="#,##0" sourceLinked="0"/>
        <c:majorTickMark val="out"/>
        <c:minorTickMark val="none"/>
        <c:tickLblPos val="nextTo"/>
        <c:txPr>
          <a:bodyPr rot="0" vert="horz"/>
          <a:lstStyle/>
          <a:p>
            <a:pPr>
              <a:defRPr/>
            </a:pPr>
            <a:endParaRPr lang="fr-FR"/>
          </a:p>
        </c:txPr>
        <c:crossAx val="568757599"/>
        <c:crosses val="autoZero"/>
        <c:crossBetween val="between"/>
        <c:majorUnit val="10"/>
      </c:valAx>
      <c:spPr>
        <a:noFill/>
        <a:ln w="25400">
          <a:noFill/>
        </a:ln>
      </c:spPr>
    </c:plotArea>
    <c:legend>
      <c:legendPos val="b"/>
      <c:layout>
        <c:manualLayout>
          <c:xMode val="edge"/>
          <c:yMode val="edge"/>
          <c:x val="3.0882724274850257E-2"/>
          <c:y val="0.91279193844919149"/>
          <c:w val="0.94776520627229288"/>
          <c:h val="5.7878164290496525E-2"/>
        </c:manualLayout>
      </c:layout>
      <c:overlay val="0"/>
      <c:spPr>
        <a:ln>
          <a:noFill/>
        </a:ln>
      </c:spPr>
    </c:legend>
    <c:plotVisOnly val="1"/>
    <c:dispBlanksAs val="gap"/>
    <c:showDLblsOverMax val="0"/>
  </c:chart>
  <c:spPr>
    <a:ln w="38100">
      <a:noFill/>
    </a:ln>
  </c:spPr>
  <c:txPr>
    <a:bodyPr/>
    <a:lstStyle/>
    <a:p>
      <a:pPr algn="ctr">
        <a:defRPr lang="en-US" sz="500" b="0" i="0" u="none" strike="noStrike" kern="1200" baseline="0">
          <a:solidFill>
            <a:srgbClr val="000000"/>
          </a:solidFill>
          <a:latin typeface="+mn-lt"/>
          <a:ea typeface="Calibri"/>
          <a:cs typeface="Calibri"/>
        </a:defRPr>
      </a:pPr>
      <a:endParaRPr lang="fr-FR"/>
    </a:p>
  </c:txPr>
  <c:externalData r:id="rId2">
    <c:autoUpdate val="1"/>
  </c:externalData>
  <c:userShapes r:id="rId3"/>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3046296296296298E-2"/>
          <c:y val="0.12465833333333333"/>
          <c:w val="0.95005096215583085"/>
          <c:h val="0.57822880373038221"/>
        </c:manualLayout>
      </c:layout>
      <c:lineChart>
        <c:grouping val="standard"/>
        <c:varyColors val="0"/>
        <c:ser>
          <c:idx val="0"/>
          <c:order val="0"/>
          <c:tx>
            <c:v>Tunisie Télécom</c:v>
          </c:tx>
          <c:spPr>
            <a:ln w="38100">
              <a:solidFill>
                <a:srgbClr val="0070C0"/>
              </a:solidFill>
            </a:ln>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C3A3-4C3B-9FFB-7D3153A53823}"/>
                </c:ext>
              </c:extLst>
            </c:dLbl>
            <c:dLbl>
              <c:idx val="2"/>
              <c:delete val="1"/>
              <c:extLst>
                <c:ext xmlns:c15="http://schemas.microsoft.com/office/drawing/2012/chart" uri="{CE6537A1-D6FC-4f65-9D91-7224C49458BB}"/>
                <c:ext xmlns:c16="http://schemas.microsoft.com/office/drawing/2014/chart" uri="{C3380CC4-5D6E-409C-BE32-E72D297353CC}">
                  <c16:uniqueId val="{00000001-C3A3-4C3B-9FFB-7D3153A53823}"/>
                </c:ext>
              </c:extLst>
            </c:dLbl>
            <c:dLbl>
              <c:idx val="3"/>
              <c:delete val="1"/>
              <c:extLst>
                <c:ext xmlns:c15="http://schemas.microsoft.com/office/drawing/2012/chart" uri="{CE6537A1-D6FC-4f65-9D91-7224C49458BB}"/>
                <c:ext xmlns:c16="http://schemas.microsoft.com/office/drawing/2014/chart" uri="{C3380CC4-5D6E-409C-BE32-E72D297353CC}">
                  <c16:uniqueId val="{00000002-C3A3-4C3B-9FFB-7D3153A53823}"/>
                </c:ext>
              </c:extLst>
            </c:dLbl>
            <c:dLbl>
              <c:idx val="4"/>
              <c:delete val="1"/>
              <c:extLst>
                <c:ext xmlns:c15="http://schemas.microsoft.com/office/drawing/2012/chart" uri="{CE6537A1-D6FC-4f65-9D91-7224C49458BB}"/>
                <c:ext xmlns:c16="http://schemas.microsoft.com/office/drawing/2014/chart" uri="{C3380CC4-5D6E-409C-BE32-E72D297353CC}">
                  <c16:uniqueId val="{00000003-C3A3-4C3B-9FFB-7D3153A53823}"/>
                </c:ext>
              </c:extLst>
            </c:dLbl>
            <c:dLbl>
              <c:idx val="5"/>
              <c:delete val="1"/>
              <c:extLst>
                <c:ext xmlns:c15="http://schemas.microsoft.com/office/drawing/2012/chart" uri="{CE6537A1-D6FC-4f65-9D91-7224C49458BB}"/>
                <c:ext xmlns:c16="http://schemas.microsoft.com/office/drawing/2014/chart" uri="{C3380CC4-5D6E-409C-BE32-E72D297353CC}">
                  <c16:uniqueId val="{00000004-C3A3-4C3B-9FFB-7D3153A53823}"/>
                </c:ext>
              </c:extLst>
            </c:dLbl>
            <c:dLbl>
              <c:idx val="6"/>
              <c:delete val="1"/>
              <c:extLst>
                <c:ext xmlns:c15="http://schemas.microsoft.com/office/drawing/2012/chart" uri="{CE6537A1-D6FC-4f65-9D91-7224C49458BB}"/>
                <c:ext xmlns:c16="http://schemas.microsoft.com/office/drawing/2014/chart" uri="{C3380CC4-5D6E-409C-BE32-E72D297353CC}">
                  <c16:uniqueId val="{00000005-C3A3-4C3B-9FFB-7D3153A53823}"/>
                </c:ext>
              </c:extLst>
            </c:dLbl>
            <c:dLbl>
              <c:idx val="7"/>
              <c:delete val="1"/>
              <c:extLst>
                <c:ext xmlns:c15="http://schemas.microsoft.com/office/drawing/2012/chart" uri="{CE6537A1-D6FC-4f65-9D91-7224C49458BB}"/>
                <c:ext xmlns:c16="http://schemas.microsoft.com/office/drawing/2014/chart" uri="{C3380CC4-5D6E-409C-BE32-E72D297353CC}">
                  <c16:uniqueId val="{00000006-C3A3-4C3B-9FFB-7D3153A53823}"/>
                </c:ext>
              </c:extLst>
            </c:dLbl>
            <c:dLbl>
              <c:idx val="8"/>
              <c:delete val="1"/>
              <c:extLst>
                <c:ext xmlns:c15="http://schemas.microsoft.com/office/drawing/2012/chart" uri="{CE6537A1-D6FC-4f65-9D91-7224C49458BB}"/>
                <c:ext xmlns:c16="http://schemas.microsoft.com/office/drawing/2014/chart" uri="{C3380CC4-5D6E-409C-BE32-E72D297353CC}">
                  <c16:uniqueId val="{00000007-C3A3-4C3B-9FFB-7D3153A53823}"/>
                </c:ext>
              </c:extLst>
            </c:dLbl>
            <c:dLbl>
              <c:idx val="9"/>
              <c:delete val="1"/>
              <c:extLst>
                <c:ext xmlns:c15="http://schemas.microsoft.com/office/drawing/2012/chart" uri="{CE6537A1-D6FC-4f65-9D91-7224C49458BB}"/>
                <c:ext xmlns:c16="http://schemas.microsoft.com/office/drawing/2014/chart" uri="{C3380CC4-5D6E-409C-BE32-E72D297353CC}">
                  <c16:uniqueId val="{00000008-C3A3-4C3B-9FFB-7D3153A53823}"/>
                </c:ext>
              </c:extLst>
            </c:dLbl>
            <c:dLbl>
              <c:idx val="10"/>
              <c:delete val="1"/>
              <c:extLst>
                <c:ext xmlns:c15="http://schemas.microsoft.com/office/drawing/2012/chart" uri="{CE6537A1-D6FC-4f65-9D91-7224C49458BB}"/>
                <c:ext xmlns:c16="http://schemas.microsoft.com/office/drawing/2014/chart" uri="{C3380CC4-5D6E-409C-BE32-E72D297353CC}">
                  <c16:uniqueId val="{00000009-C3A3-4C3B-9FFB-7D3153A53823}"/>
                </c:ext>
              </c:extLst>
            </c:dLbl>
            <c:dLbl>
              <c:idx val="11"/>
              <c:delete val="1"/>
              <c:extLst>
                <c:ext xmlns:c15="http://schemas.microsoft.com/office/drawing/2012/chart" uri="{CE6537A1-D6FC-4f65-9D91-7224C49458BB}"/>
                <c:ext xmlns:c16="http://schemas.microsoft.com/office/drawing/2014/chart" uri="{C3380CC4-5D6E-409C-BE32-E72D297353CC}">
                  <c16:uniqueId val="{0000000A-C3A3-4C3B-9FFB-7D3153A53823}"/>
                </c:ext>
              </c:extLst>
            </c:dLbl>
            <c:dLbl>
              <c:idx val="13"/>
              <c:delete val="1"/>
              <c:extLst>
                <c:ext xmlns:c15="http://schemas.microsoft.com/office/drawing/2012/chart" uri="{CE6537A1-D6FC-4f65-9D91-7224C49458BB}"/>
                <c:ext xmlns:c16="http://schemas.microsoft.com/office/drawing/2014/chart" uri="{C3380CC4-5D6E-409C-BE32-E72D297353CC}">
                  <c16:uniqueId val="{0000000B-C3A3-4C3B-9FFB-7D3153A53823}"/>
                </c:ext>
              </c:extLst>
            </c:dLbl>
            <c:dLbl>
              <c:idx val="14"/>
              <c:delete val="1"/>
              <c:extLst>
                <c:ext xmlns:c15="http://schemas.microsoft.com/office/drawing/2012/chart" uri="{CE6537A1-D6FC-4f65-9D91-7224C49458BB}"/>
                <c:ext xmlns:c16="http://schemas.microsoft.com/office/drawing/2014/chart" uri="{C3380CC4-5D6E-409C-BE32-E72D297353CC}">
                  <c16:uniqueId val="{0000000C-C3A3-4C3B-9FFB-7D3153A53823}"/>
                </c:ext>
              </c:extLst>
            </c:dLbl>
            <c:dLbl>
              <c:idx val="15"/>
              <c:delete val="1"/>
              <c:extLst>
                <c:ext xmlns:c15="http://schemas.microsoft.com/office/drawing/2012/chart" uri="{CE6537A1-D6FC-4f65-9D91-7224C49458BB}"/>
                <c:ext xmlns:c16="http://schemas.microsoft.com/office/drawing/2014/chart" uri="{C3380CC4-5D6E-409C-BE32-E72D297353CC}">
                  <c16:uniqueId val="{0000000D-C3A3-4C3B-9FFB-7D3153A53823}"/>
                </c:ext>
              </c:extLst>
            </c:dLbl>
            <c:dLbl>
              <c:idx val="16"/>
              <c:delete val="1"/>
              <c:extLst>
                <c:ext xmlns:c15="http://schemas.microsoft.com/office/drawing/2012/chart" uri="{CE6537A1-D6FC-4f65-9D91-7224C49458BB}"/>
                <c:ext xmlns:c16="http://schemas.microsoft.com/office/drawing/2014/chart" uri="{C3380CC4-5D6E-409C-BE32-E72D297353CC}">
                  <c16:uniqueId val="{0000000E-C3A3-4C3B-9FFB-7D3153A53823}"/>
                </c:ext>
              </c:extLst>
            </c:dLbl>
            <c:dLbl>
              <c:idx val="17"/>
              <c:delete val="1"/>
              <c:extLst>
                <c:ext xmlns:c15="http://schemas.microsoft.com/office/drawing/2012/chart" uri="{CE6537A1-D6FC-4f65-9D91-7224C49458BB}"/>
                <c:ext xmlns:c16="http://schemas.microsoft.com/office/drawing/2014/chart" uri="{C3380CC4-5D6E-409C-BE32-E72D297353CC}">
                  <c16:uniqueId val="{0000000F-C3A3-4C3B-9FFB-7D3153A53823}"/>
                </c:ext>
              </c:extLst>
            </c:dLbl>
            <c:dLbl>
              <c:idx val="18"/>
              <c:delete val="1"/>
              <c:extLst>
                <c:ext xmlns:c15="http://schemas.microsoft.com/office/drawing/2012/chart" uri="{CE6537A1-D6FC-4f65-9D91-7224C49458BB}"/>
                <c:ext xmlns:c16="http://schemas.microsoft.com/office/drawing/2014/chart" uri="{C3380CC4-5D6E-409C-BE32-E72D297353CC}">
                  <c16:uniqueId val="{00000010-C3A3-4C3B-9FFB-7D3153A53823}"/>
                </c:ext>
              </c:extLst>
            </c:dLbl>
            <c:dLbl>
              <c:idx val="19"/>
              <c:delete val="1"/>
              <c:extLst>
                <c:ext xmlns:c15="http://schemas.microsoft.com/office/drawing/2012/chart" uri="{CE6537A1-D6FC-4f65-9D91-7224C49458BB}"/>
                <c:ext xmlns:c16="http://schemas.microsoft.com/office/drawing/2014/chart" uri="{C3380CC4-5D6E-409C-BE32-E72D297353CC}">
                  <c16:uniqueId val="{00000011-C3A3-4C3B-9FFB-7D3153A53823}"/>
                </c:ext>
              </c:extLst>
            </c:dLbl>
            <c:dLbl>
              <c:idx val="20"/>
              <c:delete val="1"/>
              <c:extLst>
                <c:ext xmlns:c15="http://schemas.microsoft.com/office/drawing/2012/chart" uri="{CE6537A1-D6FC-4f65-9D91-7224C49458BB}"/>
                <c:ext xmlns:c16="http://schemas.microsoft.com/office/drawing/2014/chart" uri="{C3380CC4-5D6E-409C-BE32-E72D297353CC}">
                  <c16:uniqueId val="{00000012-C3A3-4C3B-9FFB-7D3153A53823}"/>
                </c:ext>
              </c:extLst>
            </c:dLbl>
            <c:dLbl>
              <c:idx val="21"/>
              <c:delete val="1"/>
              <c:extLst>
                <c:ext xmlns:c15="http://schemas.microsoft.com/office/drawing/2012/chart" uri="{CE6537A1-D6FC-4f65-9D91-7224C49458BB}"/>
                <c:ext xmlns:c16="http://schemas.microsoft.com/office/drawing/2014/chart" uri="{C3380CC4-5D6E-409C-BE32-E72D297353CC}">
                  <c16:uniqueId val="{00000013-C3A3-4C3B-9FFB-7D3153A53823}"/>
                </c:ext>
              </c:extLst>
            </c:dLbl>
            <c:dLbl>
              <c:idx val="22"/>
              <c:delete val="1"/>
              <c:extLst>
                <c:ext xmlns:c15="http://schemas.microsoft.com/office/drawing/2012/chart" uri="{CE6537A1-D6FC-4f65-9D91-7224C49458BB}"/>
                <c:ext xmlns:c16="http://schemas.microsoft.com/office/drawing/2014/chart" uri="{C3380CC4-5D6E-409C-BE32-E72D297353CC}">
                  <c16:uniqueId val="{00000014-C3A3-4C3B-9FFB-7D3153A53823}"/>
                </c:ext>
              </c:extLst>
            </c:dLbl>
            <c:dLbl>
              <c:idx val="23"/>
              <c:delete val="1"/>
              <c:extLst>
                <c:ext xmlns:c15="http://schemas.microsoft.com/office/drawing/2012/chart" uri="{CE6537A1-D6FC-4f65-9D91-7224C49458BB}"/>
                <c:ext xmlns:c16="http://schemas.microsoft.com/office/drawing/2014/chart" uri="{C3380CC4-5D6E-409C-BE32-E72D297353CC}">
                  <c16:uniqueId val="{00000015-C3A3-4C3B-9FFB-7D3153A53823}"/>
                </c:ext>
              </c:extLst>
            </c:dLbl>
            <c:dLbl>
              <c:idx val="24"/>
              <c:layout>
                <c:manualLayout>
                  <c:x val="-1.8649999999999892E-2"/>
                  <c:y val="-2.64583333333334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C3A3-4C3B-9FFB-7D3153A53823}"/>
                </c:ext>
              </c:extLst>
            </c:dLbl>
            <c:numFmt formatCode="#,##0.0" sourceLinked="0"/>
            <c:spPr>
              <a:solidFill>
                <a:srgbClr val="0070C0"/>
              </a:solidFill>
            </c:spPr>
            <c:txPr>
              <a:bodyPr wrap="square" lIns="38100" tIns="19050" rIns="38100" bIns="19050" anchor="ctr" anchorCtr="0">
                <a:spAutoFit/>
              </a:bodyPr>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Données!$C$84:$AA$84</c:f>
              <c:strCache>
                <c:ptCount val="25"/>
                <c:pt idx="0">
                  <c:v>Février 2023</c:v>
                </c:pt>
                <c:pt idx="1">
                  <c:v>Mars     2023</c:v>
                </c:pt>
                <c:pt idx="2">
                  <c:v>Avril          2023</c:v>
                </c:pt>
                <c:pt idx="3">
                  <c:v>Mai        2023</c:v>
                </c:pt>
                <c:pt idx="4">
                  <c:v>Juin          2023</c:v>
                </c:pt>
                <c:pt idx="5">
                  <c:v>Juillet     2023</c:v>
                </c:pt>
                <c:pt idx="6">
                  <c:v>Août     2023</c:v>
                </c:pt>
                <c:pt idx="7">
                  <c:v>Septembre 2023</c:v>
                </c:pt>
                <c:pt idx="8">
                  <c:v>Octobre 2023</c:v>
                </c:pt>
                <c:pt idx="9">
                  <c:v>Novembre 2023</c:v>
                </c:pt>
                <c:pt idx="10">
                  <c:v>Décembre 2023</c:v>
                </c:pt>
                <c:pt idx="11">
                  <c:v>Janvier 2024</c:v>
                </c:pt>
                <c:pt idx="12">
                  <c:v>Février 2024</c:v>
                </c:pt>
                <c:pt idx="13">
                  <c:v>Mars     2024</c:v>
                </c:pt>
                <c:pt idx="14">
                  <c:v>Avril          2024</c:v>
                </c:pt>
                <c:pt idx="15">
                  <c:v>Mai        2024</c:v>
                </c:pt>
                <c:pt idx="16">
                  <c:v>Juin          2024</c:v>
                </c:pt>
                <c:pt idx="17">
                  <c:v>Juillet     2024</c:v>
                </c:pt>
                <c:pt idx="18">
                  <c:v>Août     2024</c:v>
                </c:pt>
                <c:pt idx="19">
                  <c:v>Septembre 2024</c:v>
                </c:pt>
                <c:pt idx="20">
                  <c:v>Octobre 2024</c:v>
                </c:pt>
                <c:pt idx="21">
                  <c:v>Novembre 2024</c:v>
                </c:pt>
                <c:pt idx="22">
                  <c:v>Décembre 2024</c:v>
                </c:pt>
                <c:pt idx="23">
                  <c:v>Janvier 2025</c:v>
                </c:pt>
                <c:pt idx="24">
                  <c:v>Février 2025</c:v>
                </c:pt>
              </c:strCache>
            </c:strRef>
          </c:cat>
          <c:val>
            <c:numRef>
              <c:f>Données!$C$85:$AA$85</c:f>
              <c:numCache>
                <c:formatCode>#,##0</c:formatCode>
                <c:ptCount val="25"/>
                <c:pt idx="0">
                  <c:v>887849.17677380948</c:v>
                </c:pt>
                <c:pt idx="1">
                  <c:v>835096.09676344076</c:v>
                </c:pt>
                <c:pt idx="2">
                  <c:v>754868.64945555548</c:v>
                </c:pt>
                <c:pt idx="3">
                  <c:v>867543.94193548383</c:v>
                </c:pt>
                <c:pt idx="4">
                  <c:v>818307.82998888893</c:v>
                </c:pt>
                <c:pt idx="5">
                  <c:v>737107.28118279565</c:v>
                </c:pt>
                <c:pt idx="6">
                  <c:v>732430.55213978502</c:v>
                </c:pt>
                <c:pt idx="7">
                  <c:v>781684.7133444444</c:v>
                </c:pt>
                <c:pt idx="8">
                  <c:v>780886.83548387093</c:v>
                </c:pt>
                <c:pt idx="9">
                  <c:v>745103.43200000003</c:v>
                </c:pt>
                <c:pt idx="10">
                  <c:v>686033.3122688171</c:v>
                </c:pt>
                <c:pt idx="11">
                  <c:v>687629.67634408595</c:v>
                </c:pt>
                <c:pt idx="12">
                  <c:v>691858.39252873557</c:v>
                </c:pt>
                <c:pt idx="13">
                  <c:v>577239.78333333333</c:v>
                </c:pt>
                <c:pt idx="14">
                  <c:v>624654.61111111124</c:v>
                </c:pt>
                <c:pt idx="15">
                  <c:v>679526.23075268825</c:v>
                </c:pt>
                <c:pt idx="16">
                  <c:v>624145.91488888883</c:v>
                </c:pt>
                <c:pt idx="17">
                  <c:v>603899.33440860221</c:v>
                </c:pt>
                <c:pt idx="18">
                  <c:v>553669.94838709687</c:v>
                </c:pt>
                <c:pt idx="19">
                  <c:v>628734.33166666667</c:v>
                </c:pt>
                <c:pt idx="20">
                  <c:v>624487.85000000009</c:v>
                </c:pt>
                <c:pt idx="21">
                  <c:v>590000.07166666666</c:v>
                </c:pt>
                <c:pt idx="22">
                  <c:v>540942.75161290308</c:v>
                </c:pt>
                <c:pt idx="23">
                  <c:v>545054.00967741932</c:v>
                </c:pt>
                <c:pt idx="24">
                  <c:v>542958.29226190492</c:v>
                </c:pt>
              </c:numCache>
            </c:numRef>
          </c:val>
          <c:smooth val="0"/>
          <c:extLst>
            <c:ext xmlns:c16="http://schemas.microsoft.com/office/drawing/2014/chart" uri="{C3380CC4-5D6E-409C-BE32-E72D297353CC}">
              <c16:uniqueId val="{00000017-C3A3-4C3B-9FFB-7D3153A53823}"/>
            </c:ext>
          </c:extLst>
        </c:ser>
        <c:ser>
          <c:idx val="1"/>
          <c:order val="1"/>
          <c:tx>
            <c:v>Ooredoo Tunisie</c:v>
          </c:tx>
          <c:spPr>
            <a:ln w="38100">
              <a:solidFill>
                <a:srgbClr val="FF0000"/>
              </a:solidFill>
            </a:ln>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18-C3A3-4C3B-9FFB-7D3153A53823}"/>
                </c:ext>
              </c:extLst>
            </c:dLbl>
            <c:dLbl>
              <c:idx val="2"/>
              <c:delete val="1"/>
              <c:extLst>
                <c:ext xmlns:c15="http://schemas.microsoft.com/office/drawing/2012/chart" uri="{CE6537A1-D6FC-4f65-9D91-7224C49458BB}"/>
                <c:ext xmlns:c16="http://schemas.microsoft.com/office/drawing/2014/chart" uri="{C3380CC4-5D6E-409C-BE32-E72D297353CC}">
                  <c16:uniqueId val="{00000019-C3A3-4C3B-9FFB-7D3153A53823}"/>
                </c:ext>
              </c:extLst>
            </c:dLbl>
            <c:dLbl>
              <c:idx val="3"/>
              <c:delete val="1"/>
              <c:extLst>
                <c:ext xmlns:c15="http://schemas.microsoft.com/office/drawing/2012/chart" uri="{CE6537A1-D6FC-4f65-9D91-7224C49458BB}"/>
                <c:ext xmlns:c16="http://schemas.microsoft.com/office/drawing/2014/chart" uri="{C3380CC4-5D6E-409C-BE32-E72D297353CC}">
                  <c16:uniqueId val="{0000001A-C3A3-4C3B-9FFB-7D3153A53823}"/>
                </c:ext>
              </c:extLst>
            </c:dLbl>
            <c:dLbl>
              <c:idx val="4"/>
              <c:delete val="1"/>
              <c:extLst>
                <c:ext xmlns:c15="http://schemas.microsoft.com/office/drawing/2012/chart" uri="{CE6537A1-D6FC-4f65-9D91-7224C49458BB}"/>
                <c:ext xmlns:c16="http://schemas.microsoft.com/office/drawing/2014/chart" uri="{C3380CC4-5D6E-409C-BE32-E72D297353CC}">
                  <c16:uniqueId val="{0000001B-C3A3-4C3B-9FFB-7D3153A53823}"/>
                </c:ext>
              </c:extLst>
            </c:dLbl>
            <c:dLbl>
              <c:idx val="5"/>
              <c:delete val="1"/>
              <c:extLst>
                <c:ext xmlns:c15="http://schemas.microsoft.com/office/drawing/2012/chart" uri="{CE6537A1-D6FC-4f65-9D91-7224C49458BB}"/>
                <c:ext xmlns:c16="http://schemas.microsoft.com/office/drawing/2014/chart" uri="{C3380CC4-5D6E-409C-BE32-E72D297353CC}">
                  <c16:uniqueId val="{0000001C-C3A3-4C3B-9FFB-7D3153A53823}"/>
                </c:ext>
              </c:extLst>
            </c:dLbl>
            <c:dLbl>
              <c:idx val="6"/>
              <c:delete val="1"/>
              <c:extLst>
                <c:ext xmlns:c15="http://schemas.microsoft.com/office/drawing/2012/chart" uri="{CE6537A1-D6FC-4f65-9D91-7224C49458BB}"/>
                <c:ext xmlns:c16="http://schemas.microsoft.com/office/drawing/2014/chart" uri="{C3380CC4-5D6E-409C-BE32-E72D297353CC}">
                  <c16:uniqueId val="{0000001D-C3A3-4C3B-9FFB-7D3153A53823}"/>
                </c:ext>
              </c:extLst>
            </c:dLbl>
            <c:dLbl>
              <c:idx val="7"/>
              <c:delete val="1"/>
              <c:extLst>
                <c:ext xmlns:c15="http://schemas.microsoft.com/office/drawing/2012/chart" uri="{CE6537A1-D6FC-4f65-9D91-7224C49458BB}"/>
                <c:ext xmlns:c16="http://schemas.microsoft.com/office/drawing/2014/chart" uri="{C3380CC4-5D6E-409C-BE32-E72D297353CC}">
                  <c16:uniqueId val="{0000001E-C3A3-4C3B-9FFB-7D3153A53823}"/>
                </c:ext>
              </c:extLst>
            </c:dLbl>
            <c:dLbl>
              <c:idx val="8"/>
              <c:delete val="1"/>
              <c:extLst>
                <c:ext xmlns:c15="http://schemas.microsoft.com/office/drawing/2012/chart" uri="{CE6537A1-D6FC-4f65-9D91-7224C49458BB}"/>
                <c:ext xmlns:c16="http://schemas.microsoft.com/office/drawing/2014/chart" uri="{C3380CC4-5D6E-409C-BE32-E72D297353CC}">
                  <c16:uniqueId val="{0000001F-C3A3-4C3B-9FFB-7D3153A53823}"/>
                </c:ext>
              </c:extLst>
            </c:dLbl>
            <c:dLbl>
              <c:idx val="9"/>
              <c:delete val="1"/>
              <c:extLst>
                <c:ext xmlns:c15="http://schemas.microsoft.com/office/drawing/2012/chart" uri="{CE6537A1-D6FC-4f65-9D91-7224C49458BB}"/>
                <c:ext xmlns:c16="http://schemas.microsoft.com/office/drawing/2014/chart" uri="{C3380CC4-5D6E-409C-BE32-E72D297353CC}">
                  <c16:uniqueId val="{00000020-C3A3-4C3B-9FFB-7D3153A53823}"/>
                </c:ext>
              </c:extLst>
            </c:dLbl>
            <c:dLbl>
              <c:idx val="10"/>
              <c:delete val="1"/>
              <c:extLst>
                <c:ext xmlns:c15="http://schemas.microsoft.com/office/drawing/2012/chart" uri="{CE6537A1-D6FC-4f65-9D91-7224C49458BB}"/>
                <c:ext xmlns:c16="http://schemas.microsoft.com/office/drawing/2014/chart" uri="{C3380CC4-5D6E-409C-BE32-E72D297353CC}">
                  <c16:uniqueId val="{00000021-C3A3-4C3B-9FFB-7D3153A53823}"/>
                </c:ext>
              </c:extLst>
            </c:dLbl>
            <c:dLbl>
              <c:idx val="11"/>
              <c:delete val="1"/>
              <c:extLst>
                <c:ext xmlns:c15="http://schemas.microsoft.com/office/drawing/2012/chart" uri="{CE6537A1-D6FC-4f65-9D91-7224C49458BB}"/>
                <c:ext xmlns:c16="http://schemas.microsoft.com/office/drawing/2014/chart" uri="{C3380CC4-5D6E-409C-BE32-E72D297353CC}">
                  <c16:uniqueId val="{00000022-C3A3-4C3B-9FFB-7D3153A53823}"/>
                </c:ext>
              </c:extLst>
            </c:dLbl>
            <c:dLbl>
              <c:idx val="13"/>
              <c:delete val="1"/>
              <c:extLst>
                <c:ext xmlns:c15="http://schemas.microsoft.com/office/drawing/2012/chart" uri="{CE6537A1-D6FC-4f65-9D91-7224C49458BB}"/>
                <c:ext xmlns:c16="http://schemas.microsoft.com/office/drawing/2014/chart" uri="{C3380CC4-5D6E-409C-BE32-E72D297353CC}">
                  <c16:uniqueId val="{00000023-C3A3-4C3B-9FFB-7D3153A53823}"/>
                </c:ext>
              </c:extLst>
            </c:dLbl>
            <c:dLbl>
              <c:idx val="14"/>
              <c:delete val="1"/>
              <c:extLst>
                <c:ext xmlns:c15="http://schemas.microsoft.com/office/drawing/2012/chart" uri="{CE6537A1-D6FC-4f65-9D91-7224C49458BB}"/>
                <c:ext xmlns:c16="http://schemas.microsoft.com/office/drawing/2014/chart" uri="{C3380CC4-5D6E-409C-BE32-E72D297353CC}">
                  <c16:uniqueId val="{00000024-C3A3-4C3B-9FFB-7D3153A53823}"/>
                </c:ext>
              </c:extLst>
            </c:dLbl>
            <c:dLbl>
              <c:idx val="15"/>
              <c:delete val="1"/>
              <c:extLst>
                <c:ext xmlns:c15="http://schemas.microsoft.com/office/drawing/2012/chart" uri="{CE6537A1-D6FC-4f65-9D91-7224C49458BB}"/>
                <c:ext xmlns:c16="http://schemas.microsoft.com/office/drawing/2014/chart" uri="{C3380CC4-5D6E-409C-BE32-E72D297353CC}">
                  <c16:uniqueId val="{00000025-C3A3-4C3B-9FFB-7D3153A53823}"/>
                </c:ext>
              </c:extLst>
            </c:dLbl>
            <c:dLbl>
              <c:idx val="16"/>
              <c:delete val="1"/>
              <c:extLst>
                <c:ext xmlns:c15="http://schemas.microsoft.com/office/drawing/2012/chart" uri="{CE6537A1-D6FC-4f65-9D91-7224C49458BB}"/>
                <c:ext xmlns:c16="http://schemas.microsoft.com/office/drawing/2014/chart" uri="{C3380CC4-5D6E-409C-BE32-E72D297353CC}">
                  <c16:uniqueId val="{00000026-C3A3-4C3B-9FFB-7D3153A53823}"/>
                </c:ext>
              </c:extLst>
            </c:dLbl>
            <c:dLbl>
              <c:idx val="17"/>
              <c:delete val="1"/>
              <c:extLst>
                <c:ext xmlns:c15="http://schemas.microsoft.com/office/drawing/2012/chart" uri="{CE6537A1-D6FC-4f65-9D91-7224C49458BB}"/>
                <c:ext xmlns:c16="http://schemas.microsoft.com/office/drawing/2014/chart" uri="{C3380CC4-5D6E-409C-BE32-E72D297353CC}">
                  <c16:uniqueId val="{00000027-C3A3-4C3B-9FFB-7D3153A53823}"/>
                </c:ext>
              </c:extLst>
            </c:dLbl>
            <c:dLbl>
              <c:idx val="18"/>
              <c:delete val="1"/>
              <c:extLst>
                <c:ext xmlns:c15="http://schemas.microsoft.com/office/drawing/2012/chart" uri="{CE6537A1-D6FC-4f65-9D91-7224C49458BB}"/>
                <c:ext xmlns:c16="http://schemas.microsoft.com/office/drawing/2014/chart" uri="{C3380CC4-5D6E-409C-BE32-E72D297353CC}">
                  <c16:uniqueId val="{00000028-C3A3-4C3B-9FFB-7D3153A53823}"/>
                </c:ext>
              </c:extLst>
            </c:dLbl>
            <c:dLbl>
              <c:idx val="19"/>
              <c:delete val="1"/>
              <c:extLst>
                <c:ext xmlns:c15="http://schemas.microsoft.com/office/drawing/2012/chart" uri="{CE6537A1-D6FC-4f65-9D91-7224C49458BB}"/>
                <c:ext xmlns:c16="http://schemas.microsoft.com/office/drawing/2014/chart" uri="{C3380CC4-5D6E-409C-BE32-E72D297353CC}">
                  <c16:uniqueId val="{00000029-C3A3-4C3B-9FFB-7D3153A53823}"/>
                </c:ext>
              </c:extLst>
            </c:dLbl>
            <c:dLbl>
              <c:idx val="20"/>
              <c:delete val="1"/>
              <c:extLst>
                <c:ext xmlns:c15="http://schemas.microsoft.com/office/drawing/2012/chart" uri="{CE6537A1-D6FC-4f65-9D91-7224C49458BB}"/>
                <c:ext xmlns:c16="http://schemas.microsoft.com/office/drawing/2014/chart" uri="{C3380CC4-5D6E-409C-BE32-E72D297353CC}">
                  <c16:uniqueId val="{0000002A-C3A3-4C3B-9FFB-7D3153A53823}"/>
                </c:ext>
              </c:extLst>
            </c:dLbl>
            <c:dLbl>
              <c:idx val="21"/>
              <c:delete val="1"/>
              <c:extLst>
                <c:ext xmlns:c15="http://schemas.microsoft.com/office/drawing/2012/chart" uri="{CE6537A1-D6FC-4f65-9D91-7224C49458BB}"/>
                <c:ext xmlns:c16="http://schemas.microsoft.com/office/drawing/2014/chart" uri="{C3380CC4-5D6E-409C-BE32-E72D297353CC}">
                  <c16:uniqueId val="{0000002B-C3A3-4C3B-9FFB-7D3153A53823}"/>
                </c:ext>
              </c:extLst>
            </c:dLbl>
            <c:dLbl>
              <c:idx val="22"/>
              <c:delete val="1"/>
              <c:extLst>
                <c:ext xmlns:c15="http://schemas.microsoft.com/office/drawing/2012/chart" uri="{CE6537A1-D6FC-4f65-9D91-7224C49458BB}"/>
                <c:ext xmlns:c16="http://schemas.microsoft.com/office/drawing/2014/chart" uri="{C3380CC4-5D6E-409C-BE32-E72D297353CC}">
                  <c16:uniqueId val="{0000002C-C3A3-4C3B-9FFB-7D3153A53823}"/>
                </c:ext>
              </c:extLst>
            </c:dLbl>
            <c:dLbl>
              <c:idx val="23"/>
              <c:delete val="1"/>
              <c:extLst>
                <c:ext xmlns:c15="http://schemas.microsoft.com/office/drawing/2012/chart" uri="{CE6537A1-D6FC-4f65-9D91-7224C49458BB}"/>
                <c:ext xmlns:c16="http://schemas.microsoft.com/office/drawing/2014/chart" uri="{C3380CC4-5D6E-409C-BE32-E72D297353CC}">
                  <c16:uniqueId val="{0000002D-C3A3-4C3B-9FFB-7D3153A53823}"/>
                </c:ext>
              </c:extLst>
            </c:dLbl>
            <c:dLbl>
              <c:idx val="24"/>
              <c:layout>
                <c:manualLayout>
                  <c:x val="-1.6192592592592592E-2"/>
                  <c:y val="2.1618055555555557E-2"/>
                </c:manualLayout>
              </c:layout>
              <c:numFmt formatCode="#,##0.00" sourceLinked="0"/>
              <c:spPr>
                <a:solidFill>
                  <a:srgbClr val="FF0000"/>
                </a:solidFill>
              </c:spPr>
              <c:txPr>
                <a:bodyPr anchorCtr="0"/>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C3A3-4C3B-9FFB-7D3153A53823}"/>
                </c:ext>
              </c:extLst>
            </c:dLbl>
            <c:numFmt formatCode="#,##0.00" sourceLinked="0"/>
            <c:spPr>
              <a:solidFill>
                <a:srgbClr val="FF0000"/>
              </a:solidFill>
            </c:spPr>
            <c:txPr>
              <a:bodyPr wrap="square" lIns="38100" tIns="19050" rIns="38100" bIns="19050" anchor="ctr" anchorCtr="0">
                <a:spAutoFit/>
              </a:bodyPr>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Données!$C$84:$AA$84</c:f>
              <c:strCache>
                <c:ptCount val="25"/>
                <c:pt idx="0">
                  <c:v>Février 2023</c:v>
                </c:pt>
                <c:pt idx="1">
                  <c:v>Mars     2023</c:v>
                </c:pt>
                <c:pt idx="2">
                  <c:v>Avril          2023</c:v>
                </c:pt>
                <c:pt idx="3">
                  <c:v>Mai        2023</c:v>
                </c:pt>
                <c:pt idx="4">
                  <c:v>Juin          2023</c:v>
                </c:pt>
                <c:pt idx="5">
                  <c:v>Juillet     2023</c:v>
                </c:pt>
                <c:pt idx="6">
                  <c:v>Août     2023</c:v>
                </c:pt>
                <c:pt idx="7">
                  <c:v>Septembre 2023</c:v>
                </c:pt>
                <c:pt idx="8">
                  <c:v>Octobre 2023</c:v>
                </c:pt>
                <c:pt idx="9">
                  <c:v>Novembre 2023</c:v>
                </c:pt>
                <c:pt idx="10">
                  <c:v>Décembre 2023</c:v>
                </c:pt>
                <c:pt idx="11">
                  <c:v>Janvier 2024</c:v>
                </c:pt>
                <c:pt idx="12">
                  <c:v>Février 2024</c:v>
                </c:pt>
                <c:pt idx="13">
                  <c:v>Mars     2024</c:v>
                </c:pt>
                <c:pt idx="14">
                  <c:v>Avril          2024</c:v>
                </c:pt>
                <c:pt idx="15">
                  <c:v>Mai        2024</c:v>
                </c:pt>
                <c:pt idx="16">
                  <c:v>Juin          2024</c:v>
                </c:pt>
                <c:pt idx="17">
                  <c:v>Juillet     2024</c:v>
                </c:pt>
                <c:pt idx="18">
                  <c:v>Août     2024</c:v>
                </c:pt>
                <c:pt idx="19">
                  <c:v>Septembre 2024</c:v>
                </c:pt>
                <c:pt idx="20">
                  <c:v>Octobre 2024</c:v>
                </c:pt>
                <c:pt idx="21">
                  <c:v>Novembre 2024</c:v>
                </c:pt>
                <c:pt idx="22">
                  <c:v>Décembre 2024</c:v>
                </c:pt>
                <c:pt idx="23">
                  <c:v>Janvier 2025</c:v>
                </c:pt>
                <c:pt idx="24">
                  <c:v>Février 2025</c:v>
                </c:pt>
              </c:strCache>
            </c:strRef>
          </c:cat>
          <c:val>
            <c:numRef>
              <c:f>Données!$C$86:$AA$86</c:f>
              <c:numCache>
                <c:formatCode>#,##0</c:formatCode>
                <c:ptCount val="25"/>
                <c:pt idx="0">
                  <c:v>42672.412499999999</c:v>
                </c:pt>
                <c:pt idx="1">
                  <c:v>40549.15537634409</c:v>
                </c:pt>
                <c:pt idx="2">
                  <c:v>35650.382777777777</c:v>
                </c:pt>
                <c:pt idx="3">
                  <c:v>43698.997311827967</c:v>
                </c:pt>
                <c:pt idx="4">
                  <c:v>41142.102777777785</c:v>
                </c:pt>
                <c:pt idx="5">
                  <c:v>37904.462903225802</c:v>
                </c:pt>
                <c:pt idx="6">
                  <c:v>40877.659677419368</c:v>
                </c:pt>
                <c:pt idx="7">
                  <c:v>40056.254999999983</c:v>
                </c:pt>
                <c:pt idx="8">
                  <c:v>42381.365053763453</c:v>
                </c:pt>
                <c:pt idx="9">
                  <c:v>39926.502777777772</c:v>
                </c:pt>
                <c:pt idx="10">
                  <c:v>36683.872580645148</c:v>
                </c:pt>
                <c:pt idx="11">
                  <c:v>39108.703763440884</c:v>
                </c:pt>
                <c:pt idx="12">
                  <c:v>41093.402873563202</c:v>
                </c:pt>
                <c:pt idx="13">
                  <c:v>33589.718279569897</c:v>
                </c:pt>
                <c:pt idx="14">
                  <c:v>36199.597222222234</c:v>
                </c:pt>
                <c:pt idx="15">
                  <c:v>43508.851612903229</c:v>
                </c:pt>
                <c:pt idx="16">
                  <c:v>38353.599444444451</c:v>
                </c:pt>
                <c:pt idx="17">
                  <c:v>43118.833870967748</c:v>
                </c:pt>
                <c:pt idx="18">
                  <c:v>39498.808064516132</c:v>
                </c:pt>
                <c:pt idx="19">
                  <c:v>41776.647222222207</c:v>
                </c:pt>
                <c:pt idx="20">
                  <c:v>39490.890860215048</c:v>
                </c:pt>
                <c:pt idx="21">
                  <c:v>37095.798888888879</c:v>
                </c:pt>
                <c:pt idx="22">
                  <c:v>36796.213978494612</c:v>
                </c:pt>
                <c:pt idx="23">
                  <c:v>38161.002150537628</c:v>
                </c:pt>
                <c:pt idx="24">
                  <c:v>36593.029166666667</c:v>
                </c:pt>
              </c:numCache>
            </c:numRef>
          </c:val>
          <c:smooth val="0"/>
          <c:extLst>
            <c:ext xmlns:c16="http://schemas.microsoft.com/office/drawing/2014/chart" uri="{C3380CC4-5D6E-409C-BE32-E72D297353CC}">
              <c16:uniqueId val="{0000002F-C3A3-4C3B-9FFB-7D3153A53823}"/>
            </c:ext>
          </c:extLst>
        </c:ser>
        <c:ser>
          <c:idx val="2"/>
          <c:order val="2"/>
          <c:tx>
            <c:v>Orange Tunisie</c:v>
          </c:tx>
          <c:spPr>
            <a:ln w="38100">
              <a:solidFill>
                <a:srgbClr val="E46C0A"/>
              </a:solidFill>
            </a:ln>
          </c:spPr>
          <c:marker>
            <c:symbol val="none"/>
          </c:marker>
          <c:dLbls>
            <c:dLbl>
              <c:idx val="0"/>
              <c:layout>
                <c:manualLayout>
                  <c:x val="-4.2372222222222221E-2"/>
                  <c:y val="-0.10579513888888889"/>
                </c:manualLayout>
              </c:layout>
              <c:numFmt formatCode="#,##0.0" sourceLinked="0"/>
              <c:spPr>
                <a:solidFill>
                  <a:srgbClr val="E46C0A"/>
                </a:solidFill>
                <a:ln>
                  <a:noFill/>
                </a:ln>
              </c:spPr>
              <c:txPr>
                <a:bodyPr anchorCtr="0"/>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C3A3-4C3B-9FFB-7D3153A53823}"/>
                </c:ext>
              </c:extLst>
            </c:dLbl>
            <c:dLbl>
              <c:idx val="1"/>
              <c:delete val="1"/>
              <c:extLst>
                <c:ext xmlns:c15="http://schemas.microsoft.com/office/drawing/2012/chart" uri="{CE6537A1-D6FC-4f65-9D91-7224C49458BB}"/>
                <c:ext xmlns:c16="http://schemas.microsoft.com/office/drawing/2014/chart" uri="{C3380CC4-5D6E-409C-BE32-E72D297353CC}">
                  <c16:uniqueId val="{00000031-C3A3-4C3B-9FFB-7D3153A53823}"/>
                </c:ext>
              </c:extLst>
            </c:dLbl>
            <c:dLbl>
              <c:idx val="2"/>
              <c:delete val="1"/>
              <c:extLst>
                <c:ext xmlns:c15="http://schemas.microsoft.com/office/drawing/2012/chart" uri="{CE6537A1-D6FC-4f65-9D91-7224C49458BB}"/>
                <c:ext xmlns:c16="http://schemas.microsoft.com/office/drawing/2014/chart" uri="{C3380CC4-5D6E-409C-BE32-E72D297353CC}">
                  <c16:uniqueId val="{00000032-C3A3-4C3B-9FFB-7D3153A53823}"/>
                </c:ext>
              </c:extLst>
            </c:dLbl>
            <c:dLbl>
              <c:idx val="3"/>
              <c:delete val="1"/>
              <c:extLst>
                <c:ext xmlns:c15="http://schemas.microsoft.com/office/drawing/2012/chart" uri="{CE6537A1-D6FC-4f65-9D91-7224C49458BB}"/>
                <c:ext xmlns:c16="http://schemas.microsoft.com/office/drawing/2014/chart" uri="{C3380CC4-5D6E-409C-BE32-E72D297353CC}">
                  <c16:uniqueId val="{00000033-C3A3-4C3B-9FFB-7D3153A53823}"/>
                </c:ext>
              </c:extLst>
            </c:dLbl>
            <c:dLbl>
              <c:idx val="4"/>
              <c:delete val="1"/>
              <c:extLst>
                <c:ext xmlns:c15="http://schemas.microsoft.com/office/drawing/2012/chart" uri="{CE6537A1-D6FC-4f65-9D91-7224C49458BB}"/>
                <c:ext xmlns:c16="http://schemas.microsoft.com/office/drawing/2014/chart" uri="{C3380CC4-5D6E-409C-BE32-E72D297353CC}">
                  <c16:uniqueId val="{00000034-C3A3-4C3B-9FFB-7D3153A53823}"/>
                </c:ext>
              </c:extLst>
            </c:dLbl>
            <c:dLbl>
              <c:idx val="5"/>
              <c:delete val="1"/>
              <c:extLst>
                <c:ext xmlns:c15="http://schemas.microsoft.com/office/drawing/2012/chart" uri="{CE6537A1-D6FC-4f65-9D91-7224C49458BB}"/>
                <c:ext xmlns:c16="http://schemas.microsoft.com/office/drawing/2014/chart" uri="{C3380CC4-5D6E-409C-BE32-E72D297353CC}">
                  <c16:uniqueId val="{00000035-C3A3-4C3B-9FFB-7D3153A53823}"/>
                </c:ext>
              </c:extLst>
            </c:dLbl>
            <c:dLbl>
              <c:idx val="6"/>
              <c:delete val="1"/>
              <c:extLst>
                <c:ext xmlns:c15="http://schemas.microsoft.com/office/drawing/2012/chart" uri="{CE6537A1-D6FC-4f65-9D91-7224C49458BB}"/>
                <c:ext xmlns:c16="http://schemas.microsoft.com/office/drawing/2014/chart" uri="{C3380CC4-5D6E-409C-BE32-E72D297353CC}">
                  <c16:uniqueId val="{00000036-C3A3-4C3B-9FFB-7D3153A53823}"/>
                </c:ext>
              </c:extLst>
            </c:dLbl>
            <c:dLbl>
              <c:idx val="7"/>
              <c:delete val="1"/>
              <c:extLst>
                <c:ext xmlns:c15="http://schemas.microsoft.com/office/drawing/2012/chart" uri="{CE6537A1-D6FC-4f65-9D91-7224C49458BB}"/>
                <c:ext xmlns:c16="http://schemas.microsoft.com/office/drawing/2014/chart" uri="{C3380CC4-5D6E-409C-BE32-E72D297353CC}">
                  <c16:uniqueId val="{00000037-C3A3-4C3B-9FFB-7D3153A53823}"/>
                </c:ext>
              </c:extLst>
            </c:dLbl>
            <c:dLbl>
              <c:idx val="8"/>
              <c:delete val="1"/>
              <c:extLst>
                <c:ext xmlns:c15="http://schemas.microsoft.com/office/drawing/2012/chart" uri="{CE6537A1-D6FC-4f65-9D91-7224C49458BB}"/>
                <c:ext xmlns:c16="http://schemas.microsoft.com/office/drawing/2014/chart" uri="{C3380CC4-5D6E-409C-BE32-E72D297353CC}">
                  <c16:uniqueId val="{00000038-C3A3-4C3B-9FFB-7D3153A53823}"/>
                </c:ext>
              </c:extLst>
            </c:dLbl>
            <c:dLbl>
              <c:idx val="9"/>
              <c:delete val="1"/>
              <c:extLst>
                <c:ext xmlns:c15="http://schemas.microsoft.com/office/drawing/2012/chart" uri="{CE6537A1-D6FC-4f65-9D91-7224C49458BB}"/>
                <c:ext xmlns:c16="http://schemas.microsoft.com/office/drawing/2014/chart" uri="{C3380CC4-5D6E-409C-BE32-E72D297353CC}">
                  <c16:uniqueId val="{00000039-C3A3-4C3B-9FFB-7D3153A53823}"/>
                </c:ext>
              </c:extLst>
            </c:dLbl>
            <c:dLbl>
              <c:idx val="10"/>
              <c:delete val="1"/>
              <c:extLst>
                <c:ext xmlns:c15="http://schemas.microsoft.com/office/drawing/2012/chart" uri="{CE6537A1-D6FC-4f65-9D91-7224C49458BB}"/>
                <c:ext xmlns:c16="http://schemas.microsoft.com/office/drawing/2014/chart" uri="{C3380CC4-5D6E-409C-BE32-E72D297353CC}">
                  <c16:uniqueId val="{0000003A-C3A3-4C3B-9FFB-7D3153A53823}"/>
                </c:ext>
              </c:extLst>
            </c:dLbl>
            <c:dLbl>
              <c:idx val="11"/>
              <c:delete val="1"/>
              <c:extLst>
                <c:ext xmlns:c15="http://schemas.microsoft.com/office/drawing/2012/chart" uri="{CE6537A1-D6FC-4f65-9D91-7224C49458BB}"/>
                <c:ext xmlns:c16="http://schemas.microsoft.com/office/drawing/2014/chart" uri="{C3380CC4-5D6E-409C-BE32-E72D297353CC}">
                  <c16:uniqueId val="{0000003B-C3A3-4C3B-9FFB-7D3153A53823}"/>
                </c:ext>
              </c:extLst>
            </c:dLbl>
            <c:dLbl>
              <c:idx val="12"/>
              <c:layout>
                <c:manualLayout>
                  <c:x val="-3.1125231481481483E-2"/>
                  <c:y val="-9.7013888888888886E-2"/>
                </c:manualLayout>
              </c:layout>
              <c:numFmt formatCode="#,##0.0" sourceLinked="0"/>
              <c:spPr>
                <a:solidFill>
                  <a:srgbClr val="E46C0A"/>
                </a:solidFill>
                <a:ln>
                  <a:noFill/>
                </a:ln>
              </c:spPr>
              <c:txPr>
                <a:bodyPr anchorCtr="0"/>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C-C3A3-4C3B-9FFB-7D3153A53823}"/>
                </c:ext>
              </c:extLst>
            </c:dLbl>
            <c:dLbl>
              <c:idx val="13"/>
              <c:delete val="1"/>
              <c:extLst>
                <c:ext xmlns:c15="http://schemas.microsoft.com/office/drawing/2012/chart" uri="{CE6537A1-D6FC-4f65-9D91-7224C49458BB}"/>
                <c:ext xmlns:c16="http://schemas.microsoft.com/office/drawing/2014/chart" uri="{C3380CC4-5D6E-409C-BE32-E72D297353CC}">
                  <c16:uniqueId val="{0000003D-C3A3-4C3B-9FFB-7D3153A53823}"/>
                </c:ext>
              </c:extLst>
            </c:dLbl>
            <c:dLbl>
              <c:idx val="14"/>
              <c:delete val="1"/>
              <c:extLst>
                <c:ext xmlns:c15="http://schemas.microsoft.com/office/drawing/2012/chart" uri="{CE6537A1-D6FC-4f65-9D91-7224C49458BB}"/>
                <c:ext xmlns:c16="http://schemas.microsoft.com/office/drawing/2014/chart" uri="{C3380CC4-5D6E-409C-BE32-E72D297353CC}">
                  <c16:uniqueId val="{0000003E-C3A3-4C3B-9FFB-7D3153A53823}"/>
                </c:ext>
              </c:extLst>
            </c:dLbl>
            <c:dLbl>
              <c:idx val="15"/>
              <c:delete val="1"/>
              <c:extLst>
                <c:ext xmlns:c15="http://schemas.microsoft.com/office/drawing/2012/chart" uri="{CE6537A1-D6FC-4f65-9D91-7224C49458BB}"/>
                <c:ext xmlns:c16="http://schemas.microsoft.com/office/drawing/2014/chart" uri="{C3380CC4-5D6E-409C-BE32-E72D297353CC}">
                  <c16:uniqueId val="{0000003F-C3A3-4C3B-9FFB-7D3153A53823}"/>
                </c:ext>
              </c:extLst>
            </c:dLbl>
            <c:dLbl>
              <c:idx val="16"/>
              <c:delete val="1"/>
              <c:extLst>
                <c:ext xmlns:c15="http://schemas.microsoft.com/office/drawing/2012/chart" uri="{CE6537A1-D6FC-4f65-9D91-7224C49458BB}"/>
                <c:ext xmlns:c16="http://schemas.microsoft.com/office/drawing/2014/chart" uri="{C3380CC4-5D6E-409C-BE32-E72D297353CC}">
                  <c16:uniqueId val="{00000040-C3A3-4C3B-9FFB-7D3153A53823}"/>
                </c:ext>
              </c:extLst>
            </c:dLbl>
            <c:dLbl>
              <c:idx val="17"/>
              <c:delete val="1"/>
              <c:extLst>
                <c:ext xmlns:c15="http://schemas.microsoft.com/office/drawing/2012/chart" uri="{CE6537A1-D6FC-4f65-9D91-7224C49458BB}"/>
                <c:ext xmlns:c16="http://schemas.microsoft.com/office/drawing/2014/chart" uri="{C3380CC4-5D6E-409C-BE32-E72D297353CC}">
                  <c16:uniqueId val="{00000041-C3A3-4C3B-9FFB-7D3153A53823}"/>
                </c:ext>
              </c:extLst>
            </c:dLbl>
            <c:dLbl>
              <c:idx val="18"/>
              <c:delete val="1"/>
              <c:extLst>
                <c:ext xmlns:c15="http://schemas.microsoft.com/office/drawing/2012/chart" uri="{CE6537A1-D6FC-4f65-9D91-7224C49458BB}"/>
                <c:ext xmlns:c16="http://schemas.microsoft.com/office/drawing/2014/chart" uri="{C3380CC4-5D6E-409C-BE32-E72D297353CC}">
                  <c16:uniqueId val="{00000042-C3A3-4C3B-9FFB-7D3153A53823}"/>
                </c:ext>
              </c:extLst>
            </c:dLbl>
            <c:dLbl>
              <c:idx val="19"/>
              <c:delete val="1"/>
              <c:extLst>
                <c:ext xmlns:c15="http://schemas.microsoft.com/office/drawing/2012/chart" uri="{CE6537A1-D6FC-4f65-9D91-7224C49458BB}"/>
                <c:ext xmlns:c16="http://schemas.microsoft.com/office/drawing/2014/chart" uri="{C3380CC4-5D6E-409C-BE32-E72D297353CC}">
                  <c16:uniqueId val="{00000043-C3A3-4C3B-9FFB-7D3153A53823}"/>
                </c:ext>
              </c:extLst>
            </c:dLbl>
            <c:dLbl>
              <c:idx val="20"/>
              <c:delete val="1"/>
              <c:extLst>
                <c:ext xmlns:c15="http://schemas.microsoft.com/office/drawing/2012/chart" uri="{CE6537A1-D6FC-4f65-9D91-7224C49458BB}"/>
                <c:ext xmlns:c16="http://schemas.microsoft.com/office/drawing/2014/chart" uri="{C3380CC4-5D6E-409C-BE32-E72D297353CC}">
                  <c16:uniqueId val="{00000044-C3A3-4C3B-9FFB-7D3153A53823}"/>
                </c:ext>
              </c:extLst>
            </c:dLbl>
            <c:dLbl>
              <c:idx val="21"/>
              <c:delete val="1"/>
              <c:extLst>
                <c:ext xmlns:c15="http://schemas.microsoft.com/office/drawing/2012/chart" uri="{CE6537A1-D6FC-4f65-9D91-7224C49458BB}"/>
                <c:ext xmlns:c16="http://schemas.microsoft.com/office/drawing/2014/chart" uri="{C3380CC4-5D6E-409C-BE32-E72D297353CC}">
                  <c16:uniqueId val="{00000045-C3A3-4C3B-9FFB-7D3153A53823}"/>
                </c:ext>
              </c:extLst>
            </c:dLbl>
            <c:dLbl>
              <c:idx val="22"/>
              <c:delete val="1"/>
              <c:extLst>
                <c:ext xmlns:c15="http://schemas.microsoft.com/office/drawing/2012/chart" uri="{CE6537A1-D6FC-4f65-9D91-7224C49458BB}"/>
                <c:ext xmlns:c16="http://schemas.microsoft.com/office/drawing/2014/chart" uri="{C3380CC4-5D6E-409C-BE32-E72D297353CC}">
                  <c16:uniqueId val="{00000046-C3A3-4C3B-9FFB-7D3153A53823}"/>
                </c:ext>
              </c:extLst>
            </c:dLbl>
            <c:dLbl>
              <c:idx val="23"/>
              <c:delete val="1"/>
              <c:extLst>
                <c:ext xmlns:c15="http://schemas.microsoft.com/office/drawing/2012/chart" uri="{CE6537A1-D6FC-4f65-9D91-7224C49458BB}"/>
                <c:ext xmlns:c16="http://schemas.microsoft.com/office/drawing/2014/chart" uri="{C3380CC4-5D6E-409C-BE32-E72D297353CC}">
                  <c16:uniqueId val="{00000047-C3A3-4C3B-9FFB-7D3153A53823}"/>
                </c:ext>
              </c:extLst>
            </c:dLbl>
            <c:dLbl>
              <c:idx val="24"/>
              <c:layout>
                <c:manualLayout>
                  <c:x val="-1.6416203703703704E-2"/>
                  <c:y val="-9.2141666666666663E-2"/>
                </c:manualLayout>
              </c:layout>
              <c:numFmt formatCode="#,##0.0" sourceLinked="0"/>
              <c:spPr>
                <a:solidFill>
                  <a:srgbClr val="E46C0A"/>
                </a:solidFill>
                <a:ln>
                  <a:noFill/>
                </a:ln>
              </c:spPr>
              <c:txPr>
                <a:bodyPr anchorCtr="0"/>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8-C3A3-4C3B-9FFB-7D3153A53823}"/>
                </c:ext>
              </c:extLst>
            </c:dLbl>
            <c:numFmt formatCode="#,##0.0" sourceLinked="0"/>
            <c:spPr>
              <a:solidFill>
                <a:srgbClr val="E46C0A"/>
              </a:solidFill>
              <a:ln>
                <a:noFill/>
              </a:ln>
            </c:spPr>
            <c:txPr>
              <a:bodyPr wrap="square" lIns="38100" tIns="19050" rIns="38100" bIns="19050" anchor="ctr" anchorCtr="0">
                <a:spAutoFit/>
              </a:bodyPr>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Données!$C$84:$AA$84</c:f>
              <c:strCache>
                <c:ptCount val="25"/>
                <c:pt idx="0">
                  <c:v>Février 2023</c:v>
                </c:pt>
                <c:pt idx="1">
                  <c:v>Mars     2023</c:v>
                </c:pt>
                <c:pt idx="2">
                  <c:v>Avril          2023</c:v>
                </c:pt>
                <c:pt idx="3">
                  <c:v>Mai        2023</c:v>
                </c:pt>
                <c:pt idx="4">
                  <c:v>Juin          2023</c:v>
                </c:pt>
                <c:pt idx="5">
                  <c:v>Juillet     2023</c:v>
                </c:pt>
                <c:pt idx="6">
                  <c:v>Août     2023</c:v>
                </c:pt>
                <c:pt idx="7">
                  <c:v>Septembre 2023</c:v>
                </c:pt>
                <c:pt idx="8">
                  <c:v>Octobre 2023</c:v>
                </c:pt>
                <c:pt idx="9">
                  <c:v>Novembre 2023</c:v>
                </c:pt>
                <c:pt idx="10">
                  <c:v>Décembre 2023</c:v>
                </c:pt>
                <c:pt idx="11">
                  <c:v>Janvier 2024</c:v>
                </c:pt>
                <c:pt idx="12">
                  <c:v>Février 2024</c:v>
                </c:pt>
                <c:pt idx="13">
                  <c:v>Mars     2024</c:v>
                </c:pt>
                <c:pt idx="14">
                  <c:v>Avril          2024</c:v>
                </c:pt>
                <c:pt idx="15">
                  <c:v>Mai        2024</c:v>
                </c:pt>
                <c:pt idx="16">
                  <c:v>Juin          2024</c:v>
                </c:pt>
                <c:pt idx="17">
                  <c:v>Juillet     2024</c:v>
                </c:pt>
                <c:pt idx="18">
                  <c:v>Août     2024</c:v>
                </c:pt>
                <c:pt idx="19">
                  <c:v>Septembre 2024</c:v>
                </c:pt>
                <c:pt idx="20">
                  <c:v>Octobre 2024</c:v>
                </c:pt>
                <c:pt idx="21">
                  <c:v>Novembre 2024</c:v>
                </c:pt>
                <c:pt idx="22">
                  <c:v>Décembre 2024</c:v>
                </c:pt>
                <c:pt idx="23">
                  <c:v>Janvier 2025</c:v>
                </c:pt>
                <c:pt idx="24">
                  <c:v>Février 2025</c:v>
                </c:pt>
              </c:strCache>
            </c:strRef>
          </c:cat>
          <c:val>
            <c:numRef>
              <c:f>Données!$C$87:$AA$87</c:f>
              <c:numCache>
                <c:formatCode>#,##0</c:formatCode>
                <c:ptCount val="25"/>
                <c:pt idx="0">
                  <c:v>75748.248630952367</c:v>
                </c:pt>
                <c:pt idx="1">
                  <c:v>58523.805440860167</c:v>
                </c:pt>
                <c:pt idx="2">
                  <c:v>52211.773066666676</c:v>
                </c:pt>
                <c:pt idx="3">
                  <c:v>63384.292655913989</c:v>
                </c:pt>
                <c:pt idx="4">
                  <c:v>59200.059200000011</c:v>
                </c:pt>
                <c:pt idx="5">
                  <c:v>53666.427688172029</c:v>
                </c:pt>
                <c:pt idx="6">
                  <c:v>53565.946462365595</c:v>
                </c:pt>
                <c:pt idx="7">
                  <c:v>62065.427299999974</c:v>
                </c:pt>
                <c:pt idx="8">
                  <c:v>62900.393548387117</c:v>
                </c:pt>
                <c:pt idx="9">
                  <c:v>63815.685366666643</c:v>
                </c:pt>
                <c:pt idx="10">
                  <c:v>59887.754677419376</c:v>
                </c:pt>
                <c:pt idx="11">
                  <c:v>58865.659354838703</c:v>
                </c:pt>
                <c:pt idx="12">
                  <c:v>56488.057850574696</c:v>
                </c:pt>
                <c:pt idx="13">
                  <c:v>47620.261290322589</c:v>
                </c:pt>
                <c:pt idx="14">
                  <c:v>50658.6253</c:v>
                </c:pt>
                <c:pt idx="15">
                  <c:v>56707.101053763457</c:v>
                </c:pt>
                <c:pt idx="16">
                  <c:v>50417.439177777756</c:v>
                </c:pt>
                <c:pt idx="17">
                  <c:v>49436.618372759862</c:v>
                </c:pt>
                <c:pt idx="18">
                  <c:v>49748.65246236555</c:v>
                </c:pt>
                <c:pt idx="19">
                  <c:v>55703.189855555553</c:v>
                </c:pt>
                <c:pt idx="20">
                  <c:v>56995.27277419356</c:v>
                </c:pt>
                <c:pt idx="21">
                  <c:v>57511.743755555508</c:v>
                </c:pt>
                <c:pt idx="22">
                  <c:v>52986.850774193525</c:v>
                </c:pt>
                <c:pt idx="23">
                  <c:v>54952.436462365564</c:v>
                </c:pt>
                <c:pt idx="24">
                  <c:v>54843.646607142822</c:v>
                </c:pt>
              </c:numCache>
            </c:numRef>
          </c:val>
          <c:smooth val="0"/>
          <c:extLst>
            <c:ext xmlns:c16="http://schemas.microsoft.com/office/drawing/2014/chart" uri="{C3380CC4-5D6E-409C-BE32-E72D297353CC}">
              <c16:uniqueId val="{00000049-C3A3-4C3B-9FFB-7D3153A53823}"/>
            </c:ext>
          </c:extLst>
        </c:ser>
        <c:dLbls>
          <c:showLegendKey val="0"/>
          <c:showVal val="0"/>
          <c:showCatName val="0"/>
          <c:showSerName val="0"/>
          <c:showPercent val="0"/>
          <c:showBubbleSize val="0"/>
        </c:dLbls>
        <c:smooth val="0"/>
        <c:axId val="568753999"/>
        <c:axId val="1"/>
      </c:lineChart>
      <c:catAx>
        <c:axId val="568753999"/>
        <c:scaling>
          <c:orientation val="minMax"/>
        </c:scaling>
        <c:delete val="0"/>
        <c:axPos val="b"/>
        <c:numFmt formatCode="General" sourceLinked="1"/>
        <c:majorTickMark val="out"/>
        <c:minorTickMark val="none"/>
        <c:tickLblPos val="nextTo"/>
        <c:txPr>
          <a:bodyPr rot="0" vert="horz"/>
          <a:lstStyle/>
          <a:p>
            <a:pPr algn="ctr">
              <a:defRPr lang="en-US" sz="500" b="0" i="0" u="none" strike="noStrike" kern="1200" baseline="0">
                <a:solidFill>
                  <a:srgbClr val="000000"/>
                </a:solidFill>
                <a:latin typeface="+mn-lt"/>
                <a:ea typeface="Calibri"/>
                <a:cs typeface="Calibri"/>
              </a:defRPr>
            </a:pPr>
            <a:endParaRPr lang="fr-FR"/>
          </a:p>
        </c:txPr>
        <c:crossAx val="1"/>
        <c:crosses val="autoZero"/>
        <c:auto val="1"/>
        <c:lblAlgn val="ctr"/>
        <c:lblOffset val="100"/>
        <c:noMultiLvlLbl val="0"/>
      </c:catAx>
      <c:valAx>
        <c:axId val="1"/>
        <c:scaling>
          <c:orientation val="minMax"/>
          <c:max val="1500000"/>
          <c:min val="0"/>
        </c:scaling>
        <c:delete val="0"/>
        <c:axPos val="l"/>
        <c:numFmt formatCode="#,##0.0" sourceLinked="0"/>
        <c:majorTickMark val="out"/>
        <c:minorTickMark val="none"/>
        <c:tickLblPos val="nextTo"/>
        <c:txPr>
          <a:bodyPr rot="0" vert="horz"/>
          <a:lstStyle/>
          <a:p>
            <a:pPr>
              <a:defRPr sz="600" b="0" i="0" u="none" strike="noStrike" baseline="0">
                <a:solidFill>
                  <a:srgbClr val="000000"/>
                </a:solidFill>
                <a:latin typeface="Philosopher" panose="02000503000000020004" pitchFamily="2" charset="0"/>
                <a:ea typeface="Calibri"/>
                <a:cs typeface="Calibri"/>
              </a:defRPr>
            </a:pPr>
            <a:endParaRPr lang="fr-FR"/>
          </a:p>
        </c:txPr>
        <c:crossAx val="568753999"/>
        <c:crosses val="autoZero"/>
        <c:crossBetween val="between"/>
        <c:majorUnit val="500000"/>
        <c:dispUnits>
          <c:builtInUnit val="millions"/>
          <c:dispUnitsLbl>
            <c:layout>
              <c:manualLayout>
                <c:xMode val="edge"/>
                <c:yMode val="edge"/>
                <c:x val="0"/>
                <c:y val="6.7860602598176871E-4"/>
              </c:manualLayout>
            </c:layout>
            <c:tx>
              <c:rich>
                <a:bodyPr rot="0" vert="horz"/>
                <a:lstStyle/>
                <a:p>
                  <a:pPr algn="ctr">
                    <a:defRPr sz="600" b="0" i="0" u="none" strike="noStrike" baseline="0">
                      <a:solidFill>
                        <a:srgbClr val="000000"/>
                      </a:solidFill>
                      <a:latin typeface="Philosopher" panose="02000503000000020004" pitchFamily="2" charset="0"/>
                      <a:ea typeface="Calibri"/>
                      <a:cs typeface="Calibri"/>
                    </a:defRPr>
                  </a:pPr>
                  <a:r>
                    <a:rPr lang="fr-FR" sz="600" b="0">
                      <a:latin typeface="Philosopher" panose="02000503000000020004" pitchFamily="2" charset="0"/>
                    </a:rPr>
                    <a:t>Unité: millions minutes</a:t>
                  </a:r>
                </a:p>
              </c:rich>
            </c:tx>
          </c:dispUnitsLbl>
        </c:dispUnits>
      </c:valAx>
      <c:spPr>
        <a:noFill/>
        <a:ln w="25400">
          <a:noFill/>
        </a:ln>
      </c:spPr>
    </c:plotArea>
    <c:legend>
      <c:legendPos val="b"/>
      <c:layout>
        <c:manualLayout>
          <c:xMode val="edge"/>
          <c:yMode val="edge"/>
          <c:x val="2.6520008075913589E-2"/>
          <c:y val="0.91106628832082415"/>
          <c:w val="0.94966046167306017"/>
          <c:h val="6.3687931027400946E-2"/>
        </c:manualLayout>
      </c:layout>
      <c:overlay val="0"/>
      <c:spPr>
        <a:ln>
          <a:noFill/>
        </a:ln>
      </c:spPr>
      <c:txPr>
        <a:bodyPr/>
        <a:lstStyle/>
        <a:p>
          <a:pPr>
            <a:defRPr sz="600" b="0" i="0" u="none" strike="noStrike" baseline="0">
              <a:solidFill>
                <a:srgbClr val="000000"/>
              </a:solidFill>
              <a:latin typeface="Philosopher" panose="02000503000000020004" pitchFamily="2" charset="0"/>
              <a:ea typeface="Calibri"/>
              <a:cs typeface="Calibri"/>
            </a:defRPr>
          </a:pPr>
          <a:endParaRPr lang="fr-FR"/>
        </a:p>
      </c:txPr>
    </c:legend>
    <c:plotVisOnly val="1"/>
    <c:dispBlanksAs val="gap"/>
    <c:showDLblsOverMax val="0"/>
  </c:chart>
  <c:spPr>
    <a:ln w="38100">
      <a:noFill/>
    </a:ln>
  </c:spPr>
  <c:txPr>
    <a:bodyPr/>
    <a:lstStyle/>
    <a:p>
      <a:pPr>
        <a:defRPr sz="1200" b="1" i="0" u="none" strike="noStrike" baseline="0">
          <a:solidFill>
            <a:srgbClr val="000000"/>
          </a:solidFill>
          <a:latin typeface="Calibri"/>
          <a:ea typeface="Calibri"/>
          <a:cs typeface="Calibri"/>
        </a:defRPr>
      </a:pPr>
      <a:endParaRPr lang="fr-FR"/>
    </a:p>
  </c:txPr>
  <c:externalData r:id="rId2">
    <c:autoUpdate val="1"/>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9933563831644892E-2"/>
          <c:y val="0.14752834522829733"/>
          <c:w val="0.93691803877637092"/>
          <c:h val="0.5308038234067094"/>
        </c:manualLayout>
      </c:layout>
      <c:lineChart>
        <c:grouping val="standard"/>
        <c:varyColors val="0"/>
        <c:ser>
          <c:idx val="0"/>
          <c:order val="0"/>
          <c:tx>
            <c:strRef>
              <c:f>Données!$A$102</c:f>
              <c:strCache>
                <c:ptCount val="1"/>
                <c:pt idx="0">
                  <c:v>Tunisie Télécom</c:v>
                </c:pt>
              </c:strCache>
            </c:strRef>
          </c:tx>
          <c:spPr>
            <a:ln w="38100">
              <a:solidFill>
                <a:srgbClr val="0070C0"/>
              </a:solidFill>
            </a:ln>
          </c:spPr>
          <c:marker>
            <c:symbol val="none"/>
          </c:marker>
          <c:dLbls>
            <c:dLbl>
              <c:idx val="0"/>
              <c:layout>
                <c:manualLayout>
                  <c:x val="-3.6909490740740743E-2"/>
                  <c:y val="-4.40972222222222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D4-477F-B4CE-85B848E4144D}"/>
                </c:ext>
              </c:extLst>
            </c:dLbl>
            <c:dLbl>
              <c:idx val="1"/>
              <c:delete val="1"/>
              <c:extLst>
                <c:ext xmlns:c15="http://schemas.microsoft.com/office/drawing/2012/chart" uri="{CE6537A1-D6FC-4f65-9D91-7224C49458BB}"/>
                <c:ext xmlns:c16="http://schemas.microsoft.com/office/drawing/2014/chart" uri="{C3380CC4-5D6E-409C-BE32-E72D297353CC}">
                  <c16:uniqueId val="{00000001-D8D4-477F-B4CE-85B848E4144D}"/>
                </c:ext>
              </c:extLst>
            </c:dLbl>
            <c:dLbl>
              <c:idx val="2"/>
              <c:delete val="1"/>
              <c:extLst>
                <c:ext xmlns:c15="http://schemas.microsoft.com/office/drawing/2012/chart" uri="{CE6537A1-D6FC-4f65-9D91-7224C49458BB}"/>
                <c:ext xmlns:c16="http://schemas.microsoft.com/office/drawing/2014/chart" uri="{C3380CC4-5D6E-409C-BE32-E72D297353CC}">
                  <c16:uniqueId val="{00000002-D8D4-477F-B4CE-85B848E4144D}"/>
                </c:ext>
              </c:extLst>
            </c:dLbl>
            <c:dLbl>
              <c:idx val="3"/>
              <c:delete val="1"/>
              <c:extLst>
                <c:ext xmlns:c15="http://schemas.microsoft.com/office/drawing/2012/chart" uri="{CE6537A1-D6FC-4f65-9D91-7224C49458BB}"/>
                <c:ext xmlns:c16="http://schemas.microsoft.com/office/drawing/2014/chart" uri="{C3380CC4-5D6E-409C-BE32-E72D297353CC}">
                  <c16:uniqueId val="{00000003-D8D4-477F-B4CE-85B848E4144D}"/>
                </c:ext>
              </c:extLst>
            </c:dLbl>
            <c:dLbl>
              <c:idx val="4"/>
              <c:delete val="1"/>
              <c:extLst>
                <c:ext xmlns:c15="http://schemas.microsoft.com/office/drawing/2012/chart" uri="{CE6537A1-D6FC-4f65-9D91-7224C49458BB}"/>
                <c:ext xmlns:c16="http://schemas.microsoft.com/office/drawing/2014/chart" uri="{C3380CC4-5D6E-409C-BE32-E72D297353CC}">
                  <c16:uniqueId val="{00000004-D8D4-477F-B4CE-85B848E4144D}"/>
                </c:ext>
              </c:extLst>
            </c:dLbl>
            <c:dLbl>
              <c:idx val="5"/>
              <c:delete val="1"/>
              <c:extLst>
                <c:ext xmlns:c15="http://schemas.microsoft.com/office/drawing/2012/chart" uri="{CE6537A1-D6FC-4f65-9D91-7224C49458BB}"/>
                <c:ext xmlns:c16="http://schemas.microsoft.com/office/drawing/2014/chart" uri="{C3380CC4-5D6E-409C-BE32-E72D297353CC}">
                  <c16:uniqueId val="{00000005-D8D4-477F-B4CE-85B848E4144D}"/>
                </c:ext>
              </c:extLst>
            </c:dLbl>
            <c:dLbl>
              <c:idx val="6"/>
              <c:delete val="1"/>
              <c:extLst>
                <c:ext xmlns:c15="http://schemas.microsoft.com/office/drawing/2012/chart" uri="{CE6537A1-D6FC-4f65-9D91-7224C49458BB}"/>
                <c:ext xmlns:c16="http://schemas.microsoft.com/office/drawing/2014/chart" uri="{C3380CC4-5D6E-409C-BE32-E72D297353CC}">
                  <c16:uniqueId val="{00000006-D8D4-477F-B4CE-85B848E4144D}"/>
                </c:ext>
              </c:extLst>
            </c:dLbl>
            <c:dLbl>
              <c:idx val="7"/>
              <c:delete val="1"/>
              <c:extLst>
                <c:ext xmlns:c15="http://schemas.microsoft.com/office/drawing/2012/chart" uri="{CE6537A1-D6FC-4f65-9D91-7224C49458BB}"/>
                <c:ext xmlns:c16="http://schemas.microsoft.com/office/drawing/2014/chart" uri="{C3380CC4-5D6E-409C-BE32-E72D297353CC}">
                  <c16:uniqueId val="{00000007-D8D4-477F-B4CE-85B848E4144D}"/>
                </c:ext>
              </c:extLst>
            </c:dLbl>
            <c:dLbl>
              <c:idx val="8"/>
              <c:delete val="1"/>
              <c:extLst>
                <c:ext xmlns:c15="http://schemas.microsoft.com/office/drawing/2012/chart" uri="{CE6537A1-D6FC-4f65-9D91-7224C49458BB}"/>
                <c:ext xmlns:c16="http://schemas.microsoft.com/office/drawing/2014/chart" uri="{C3380CC4-5D6E-409C-BE32-E72D297353CC}">
                  <c16:uniqueId val="{00000008-D8D4-477F-B4CE-85B848E4144D}"/>
                </c:ext>
              </c:extLst>
            </c:dLbl>
            <c:dLbl>
              <c:idx val="9"/>
              <c:delete val="1"/>
              <c:extLst>
                <c:ext xmlns:c15="http://schemas.microsoft.com/office/drawing/2012/chart" uri="{CE6537A1-D6FC-4f65-9D91-7224C49458BB}"/>
                <c:ext xmlns:c16="http://schemas.microsoft.com/office/drawing/2014/chart" uri="{C3380CC4-5D6E-409C-BE32-E72D297353CC}">
                  <c16:uniqueId val="{00000009-D8D4-477F-B4CE-85B848E4144D}"/>
                </c:ext>
              </c:extLst>
            </c:dLbl>
            <c:dLbl>
              <c:idx val="10"/>
              <c:delete val="1"/>
              <c:extLst>
                <c:ext xmlns:c15="http://schemas.microsoft.com/office/drawing/2012/chart" uri="{CE6537A1-D6FC-4f65-9D91-7224C49458BB}"/>
                <c:ext xmlns:c16="http://schemas.microsoft.com/office/drawing/2014/chart" uri="{C3380CC4-5D6E-409C-BE32-E72D297353CC}">
                  <c16:uniqueId val="{0000000A-D8D4-477F-B4CE-85B848E4144D}"/>
                </c:ext>
              </c:extLst>
            </c:dLbl>
            <c:dLbl>
              <c:idx val="11"/>
              <c:delete val="1"/>
              <c:extLst>
                <c:ext xmlns:c15="http://schemas.microsoft.com/office/drawing/2012/chart" uri="{CE6537A1-D6FC-4f65-9D91-7224C49458BB}"/>
                <c:ext xmlns:c16="http://schemas.microsoft.com/office/drawing/2014/chart" uri="{C3380CC4-5D6E-409C-BE32-E72D297353CC}">
                  <c16:uniqueId val="{0000000B-D8D4-477F-B4CE-85B848E4144D}"/>
                </c:ext>
              </c:extLst>
            </c:dLbl>
            <c:dLbl>
              <c:idx val="12"/>
              <c:layout>
                <c:manualLayout>
                  <c:x val="-3.7482175925925926E-2"/>
                  <c:y val="-3.36777777777777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8D4-477F-B4CE-85B848E4144D}"/>
                </c:ext>
              </c:extLst>
            </c:dLbl>
            <c:dLbl>
              <c:idx val="13"/>
              <c:delete val="1"/>
              <c:extLst>
                <c:ext xmlns:c15="http://schemas.microsoft.com/office/drawing/2012/chart" uri="{CE6537A1-D6FC-4f65-9D91-7224C49458BB}"/>
                <c:ext xmlns:c16="http://schemas.microsoft.com/office/drawing/2014/chart" uri="{C3380CC4-5D6E-409C-BE32-E72D297353CC}">
                  <c16:uniqueId val="{0000000D-D8D4-477F-B4CE-85B848E4144D}"/>
                </c:ext>
              </c:extLst>
            </c:dLbl>
            <c:dLbl>
              <c:idx val="14"/>
              <c:delete val="1"/>
              <c:extLst>
                <c:ext xmlns:c15="http://schemas.microsoft.com/office/drawing/2012/chart" uri="{CE6537A1-D6FC-4f65-9D91-7224C49458BB}"/>
                <c:ext xmlns:c16="http://schemas.microsoft.com/office/drawing/2014/chart" uri="{C3380CC4-5D6E-409C-BE32-E72D297353CC}">
                  <c16:uniqueId val="{0000000E-D8D4-477F-B4CE-85B848E4144D}"/>
                </c:ext>
              </c:extLst>
            </c:dLbl>
            <c:dLbl>
              <c:idx val="15"/>
              <c:delete val="1"/>
              <c:extLst>
                <c:ext xmlns:c15="http://schemas.microsoft.com/office/drawing/2012/chart" uri="{CE6537A1-D6FC-4f65-9D91-7224C49458BB}"/>
                <c:ext xmlns:c16="http://schemas.microsoft.com/office/drawing/2014/chart" uri="{C3380CC4-5D6E-409C-BE32-E72D297353CC}">
                  <c16:uniqueId val="{0000000F-D8D4-477F-B4CE-85B848E4144D}"/>
                </c:ext>
              </c:extLst>
            </c:dLbl>
            <c:dLbl>
              <c:idx val="16"/>
              <c:delete val="1"/>
              <c:extLst>
                <c:ext xmlns:c15="http://schemas.microsoft.com/office/drawing/2012/chart" uri="{CE6537A1-D6FC-4f65-9D91-7224C49458BB}"/>
                <c:ext xmlns:c16="http://schemas.microsoft.com/office/drawing/2014/chart" uri="{C3380CC4-5D6E-409C-BE32-E72D297353CC}">
                  <c16:uniqueId val="{00000010-D8D4-477F-B4CE-85B848E4144D}"/>
                </c:ext>
              </c:extLst>
            </c:dLbl>
            <c:dLbl>
              <c:idx val="17"/>
              <c:delete val="1"/>
              <c:extLst>
                <c:ext xmlns:c15="http://schemas.microsoft.com/office/drawing/2012/chart" uri="{CE6537A1-D6FC-4f65-9D91-7224C49458BB}"/>
                <c:ext xmlns:c16="http://schemas.microsoft.com/office/drawing/2014/chart" uri="{C3380CC4-5D6E-409C-BE32-E72D297353CC}">
                  <c16:uniqueId val="{00000011-D8D4-477F-B4CE-85B848E4144D}"/>
                </c:ext>
              </c:extLst>
            </c:dLbl>
            <c:dLbl>
              <c:idx val="18"/>
              <c:delete val="1"/>
              <c:extLst>
                <c:ext xmlns:c15="http://schemas.microsoft.com/office/drawing/2012/chart" uri="{CE6537A1-D6FC-4f65-9D91-7224C49458BB}"/>
                <c:ext xmlns:c16="http://schemas.microsoft.com/office/drawing/2014/chart" uri="{C3380CC4-5D6E-409C-BE32-E72D297353CC}">
                  <c16:uniqueId val="{00000012-D8D4-477F-B4CE-85B848E4144D}"/>
                </c:ext>
              </c:extLst>
            </c:dLbl>
            <c:dLbl>
              <c:idx val="19"/>
              <c:delete val="1"/>
              <c:extLst>
                <c:ext xmlns:c15="http://schemas.microsoft.com/office/drawing/2012/chart" uri="{CE6537A1-D6FC-4f65-9D91-7224C49458BB}"/>
                <c:ext xmlns:c16="http://schemas.microsoft.com/office/drawing/2014/chart" uri="{C3380CC4-5D6E-409C-BE32-E72D297353CC}">
                  <c16:uniqueId val="{00000013-D8D4-477F-B4CE-85B848E4144D}"/>
                </c:ext>
              </c:extLst>
            </c:dLbl>
            <c:dLbl>
              <c:idx val="20"/>
              <c:delete val="1"/>
              <c:extLst>
                <c:ext xmlns:c15="http://schemas.microsoft.com/office/drawing/2012/chart" uri="{CE6537A1-D6FC-4f65-9D91-7224C49458BB}"/>
                <c:ext xmlns:c16="http://schemas.microsoft.com/office/drawing/2014/chart" uri="{C3380CC4-5D6E-409C-BE32-E72D297353CC}">
                  <c16:uniqueId val="{00000014-D8D4-477F-B4CE-85B848E4144D}"/>
                </c:ext>
              </c:extLst>
            </c:dLbl>
            <c:dLbl>
              <c:idx val="21"/>
              <c:delete val="1"/>
              <c:extLst>
                <c:ext xmlns:c15="http://schemas.microsoft.com/office/drawing/2012/chart" uri="{CE6537A1-D6FC-4f65-9D91-7224C49458BB}"/>
                <c:ext xmlns:c16="http://schemas.microsoft.com/office/drawing/2014/chart" uri="{C3380CC4-5D6E-409C-BE32-E72D297353CC}">
                  <c16:uniqueId val="{00000015-D8D4-477F-B4CE-85B848E4144D}"/>
                </c:ext>
              </c:extLst>
            </c:dLbl>
            <c:dLbl>
              <c:idx val="22"/>
              <c:delete val="1"/>
              <c:extLst>
                <c:ext xmlns:c15="http://schemas.microsoft.com/office/drawing/2012/chart" uri="{CE6537A1-D6FC-4f65-9D91-7224C49458BB}"/>
                <c:ext xmlns:c16="http://schemas.microsoft.com/office/drawing/2014/chart" uri="{C3380CC4-5D6E-409C-BE32-E72D297353CC}">
                  <c16:uniqueId val="{00000016-D8D4-477F-B4CE-85B848E4144D}"/>
                </c:ext>
              </c:extLst>
            </c:dLbl>
            <c:dLbl>
              <c:idx val="23"/>
              <c:delete val="1"/>
              <c:extLst>
                <c:ext xmlns:c15="http://schemas.microsoft.com/office/drawing/2012/chart" uri="{CE6537A1-D6FC-4f65-9D91-7224C49458BB}"/>
                <c:ext xmlns:c16="http://schemas.microsoft.com/office/drawing/2014/chart" uri="{C3380CC4-5D6E-409C-BE32-E72D297353CC}">
                  <c16:uniqueId val="{00000017-D8D4-477F-B4CE-85B848E4144D}"/>
                </c:ext>
              </c:extLst>
            </c:dLbl>
            <c:dLbl>
              <c:idx val="24"/>
              <c:layout>
                <c:manualLayout>
                  <c:x val="-1.7119444444444659E-2"/>
                  <c:y val="-8.25881944444444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D8D4-477F-B4CE-85B848E4144D}"/>
                </c:ext>
              </c:extLst>
            </c:dLbl>
            <c:numFmt formatCode="#,##0" sourceLinked="0"/>
            <c:spPr>
              <a:solidFill>
                <a:srgbClr val="0070C0"/>
              </a:solidFill>
            </c:spPr>
            <c:txPr>
              <a:bodyPr/>
              <a:lstStyle/>
              <a:p>
                <a:pPr algn="ctr">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Données!$C$101:$AA$101</c:f>
              <c:strCache>
                <c:ptCount val="25"/>
                <c:pt idx="0">
                  <c:v>Février 2023</c:v>
                </c:pt>
                <c:pt idx="1">
                  <c:v>Mars     2023</c:v>
                </c:pt>
                <c:pt idx="2">
                  <c:v>Avril          2023</c:v>
                </c:pt>
                <c:pt idx="3">
                  <c:v>Mai        2023</c:v>
                </c:pt>
                <c:pt idx="4">
                  <c:v>Juin          2023</c:v>
                </c:pt>
                <c:pt idx="5">
                  <c:v>Juillet     2023</c:v>
                </c:pt>
                <c:pt idx="6">
                  <c:v>Août     2023</c:v>
                </c:pt>
                <c:pt idx="7">
                  <c:v>Septembre 2023</c:v>
                </c:pt>
                <c:pt idx="8">
                  <c:v>Octobre 2023</c:v>
                </c:pt>
                <c:pt idx="9">
                  <c:v>Novembre 2023</c:v>
                </c:pt>
                <c:pt idx="10">
                  <c:v>Décembre 2023</c:v>
                </c:pt>
                <c:pt idx="11">
                  <c:v>Janvier 2024</c:v>
                </c:pt>
                <c:pt idx="12">
                  <c:v>Février 2024</c:v>
                </c:pt>
                <c:pt idx="13">
                  <c:v>Mars     2024</c:v>
                </c:pt>
                <c:pt idx="14">
                  <c:v>Avril          2024</c:v>
                </c:pt>
                <c:pt idx="15">
                  <c:v>Mai        2024</c:v>
                </c:pt>
                <c:pt idx="16">
                  <c:v>Juin          2024</c:v>
                </c:pt>
                <c:pt idx="17">
                  <c:v>Juillet     2024</c:v>
                </c:pt>
                <c:pt idx="18">
                  <c:v>Août     2024</c:v>
                </c:pt>
                <c:pt idx="19">
                  <c:v>Septembre 2024</c:v>
                </c:pt>
                <c:pt idx="20">
                  <c:v>Octobre 2024</c:v>
                </c:pt>
                <c:pt idx="21">
                  <c:v>Novembre 2024</c:v>
                </c:pt>
                <c:pt idx="22">
                  <c:v>Décembre 2024</c:v>
                </c:pt>
                <c:pt idx="23">
                  <c:v>Janvier 2025</c:v>
                </c:pt>
                <c:pt idx="24">
                  <c:v>Février 2025</c:v>
                </c:pt>
              </c:strCache>
            </c:strRef>
          </c:cat>
          <c:val>
            <c:numRef>
              <c:f>Données!$C$102:$AA$102</c:f>
              <c:numCache>
                <c:formatCode>#,##0.0</c:formatCode>
                <c:ptCount val="25"/>
                <c:pt idx="0">
                  <c:v>18.466554288826384</c:v>
                </c:pt>
                <c:pt idx="1">
                  <c:v>19.090345901941163</c:v>
                </c:pt>
                <c:pt idx="2">
                  <c:v>16.633828652525818</c:v>
                </c:pt>
                <c:pt idx="3">
                  <c:v>19.757211613867732</c:v>
                </c:pt>
                <c:pt idx="4">
                  <c:v>18.050197951526663</c:v>
                </c:pt>
                <c:pt idx="5">
                  <c:v>16.781553712263001</c:v>
                </c:pt>
                <c:pt idx="6">
                  <c:v>16.664340409973452</c:v>
                </c:pt>
                <c:pt idx="7">
                  <c:v>17.312709708982162</c:v>
                </c:pt>
                <c:pt idx="8">
                  <c:v>17.923190984315397</c:v>
                </c:pt>
                <c:pt idx="9">
                  <c:v>16.47479059099437</c:v>
                </c:pt>
                <c:pt idx="10">
                  <c:v>15.652497484971528</c:v>
                </c:pt>
                <c:pt idx="11">
                  <c:v>15.651418580185069</c:v>
                </c:pt>
                <c:pt idx="12">
                  <c:v>14.691692408141348</c:v>
                </c:pt>
                <c:pt idx="13">
                  <c:v>13.110118433163629</c:v>
                </c:pt>
                <c:pt idx="14">
                  <c:v>13.718431686040484</c:v>
                </c:pt>
                <c:pt idx="15">
                  <c:v>15.393517684987716</c:v>
                </c:pt>
                <c:pt idx="16">
                  <c:v>13.69663161138944</c:v>
                </c:pt>
                <c:pt idx="17">
                  <c:v>13.712192523226438</c:v>
                </c:pt>
                <c:pt idx="18">
                  <c:v>12.574419604754668</c:v>
                </c:pt>
                <c:pt idx="19">
                  <c:v>13.852989731456452</c:v>
                </c:pt>
                <c:pt idx="20">
                  <c:v>14.309289300217459</c:v>
                </c:pt>
                <c:pt idx="21">
                  <c:v>13.040966792324102</c:v>
                </c:pt>
                <c:pt idx="22">
                  <c:v>12.280135724836091</c:v>
                </c:pt>
                <c:pt idx="23">
                  <c:v>12.385743256046478</c:v>
                </c:pt>
                <c:pt idx="24">
                  <c:v>11.129464771252191</c:v>
                </c:pt>
              </c:numCache>
            </c:numRef>
          </c:val>
          <c:smooth val="0"/>
          <c:extLst>
            <c:ext xmlns:c16="http://schemas.microsoft.com/office/drawing/2014/chart" uri="{C3380CC4-5D6E-409C-BE32-E72D297353CC}">
              <c16:uniqueId val="{00000019-D8D4-477F-B4CE-85B848E4144D}"/>
            </c:ext>
          </c:extLst>
        </c:ser>
        <c:ser>
          <c:idx val="1"/>
          <c:order val="1"/>
          <c:tx>
            <c:strRef>
              <c:f>Données!$A$103</c:f>
              <c:strCache>
                <c:ptCount val="1"/>
                <c:pt idx="0">
                  <c:v>Ooredoo Tunisie</c:v>
                </c:pt>
              </c:strCache>
            </c:strRef>
          </c:tx>
          <c:spPr>
            <a:ln w="38100">
              <a:solidFill>
                <a:srgbClr val="FF0000"/>
              </a:solidFill>
            </a:ln>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1B-D8D4-477F-B4CE-85B848E4144D}"/>
                </c:ext>
              </c:extLst>
            </c:dLbl>
            <c:dLbl>
              <c:idx val="2"/>
              <c:delete val="1"/>
              <c:extLst>
                <c:ext xmlns:c15="http://schemas.microsoft.com/office/drawing/2012/chart" uri="{CE6537A1-D6FC-4f65-9D91-7224C49458BB}"/>
                <c:ext xmlns:c16="http://schemas.microsoft.com/office/drawing/2014/chart" uri="{C3380CC4-5D6E-409C-BE32-E72D297353CC}">
                  <c16:uniqueId val="{0000001C-D8D4-477F-B4CE-85B848E4144D}"/>
                </c:ext>
              </c:extLst>
            </c:dLbl>
            <c:dLbl>
              <c:idx val="3"/>
              <c:delete val="1"/>
              <c:extLst>
                <c:ext xmlns:c15="http://schemas.microsoft.com/office/drawing/2012/chart" uri="{CE6537A1-D6FC-4f65-9D91-7224C49458BB}"/>
                <c:ext xmlns:c16="http://schemas.microsoft.com/office/drawing/2014/chart" uri="{C3380CC4-5D6E-409C-BE32-E72D297353CC}">
                  <c16:uniqueId val="{0000001D-D8D4-477F-B4CE-85B848E4144D}"/>
                </c:ext>
              </c:extLst>
            </c:dLbl>
            <c:dLbl>
              <c:idx val="4"/>
              <c:delete val="1"/>
              <c:extLst>
                <c:ext xmlns:c15="http://schemas.microsoft.com/office/drawing/2012/chart" uri="{CE6537A1-D6FC-4f65-9D91-7224C49458BB}"/>
                <c:ext xmlns:c16="http://schemas.microsoft.com/office/drawing/2014/chart" uri="{C3380CC4-5D6E-409C-BE32-E72D297353CC}">
                  <c16:uniqueId val="{0000001E-D8D4-477F-B4CE-85B848E4144D}"/>
                </c:ext>
              </c:extLst>
            </c:dLbl>
            <c:dLbl>
              <c:idx val="5"/>
              <c:delete val="1"/>
              <c:extLst>
                <c:ext xmlns:c15="http://schemas.microsoft.com/office/drawing/2012/chart" uri="{CE6537A1-D6FC-4f65-9D91-7224C49458BB}"/>
                <c:ext xmlns:c16="http://schemas.microsoft.com/office/drawing/2014/chart" uri="{C3380CC4-5D6E-409C-BE32-E72D297353CC}">
                  <c16:uniqueId val="{0000001F-D8D4-477F-B4CE-85B848E4144D}"/>
                </c:ext>
              </c:extLst>
            </c:dLbl>
            <c:dLbl>
              <c:idx val="6"/>
              <c:delete val="1"/>
              <c:extLst>
                <c:ext xmlns:c15="http://schemas.microsoft.com/office/drawing/2012/chart" uri="{CE6537A1-D6FC-4f65-9D91-7224C49458BB}"/>
                <c:ext xmlns:c16="http://schemas.microsoft.com/office/drawing/2014/chart" uri="{C3380CC4-5D6E-409C-BE32-E72D297353CC}">
                  <c16:uniqueId val="{00000020-D8D4-477F-B4CE-85B848E4144D}"/>
                </c:ext>
              </c:extLst>
            </c:dLbl>
            <c:dLbl>
              <c:idx val="7"/>
              <c:delete val="1"/>
              <c:extLst>
                <c:ext xmlns:c15="http://schemas.microsoft.com/office/drawing/2012/chart" uri="{CE6537A1-D6FC-4f65-9D91-7224C49458BB}"/>
                <c:ext xmlns:c16="http://schemas.microsoft.com/office/drawing/2014/chart" uri="{C3380CC4-5D6E-409C-BE32-E72D297353CC}">
                  <c16:uniqueId val="{00000021-D8D4-477F-B4CE-85B848E4144D}"/>
                </c:ext>
              </c:extLst>
            </c:dLbl>
            <c:dLbl>
              <c:idx val="8"/>
              <c:delete val="1"/>
              <c:extLst>
                <c:ext xmlns:c15="http://schemas.microsoft.com/office/drawing/2012/chart" uri="{CE6537A1-D6FC-4f65-9D91-7224C49458BB}"/>
                <c:ext xmlns:c16="http://schemas.microsoft.com/office/drawing/2014/chart" uri="{C3380CC4-5D6E-409C-BE32-E72D297353CC}">
                  <c16:uniqueId val="{00000022-D8D4-477F-B4CE-85B848E4144D}"/>
                </c:ext>
              </c:extLst>
            </c:dLbl>
            <c:dLbl>
              <c:idx val="9"/>
              <c:delete val="1"/>
              <c:extLst>
                <c:ext xmlns:c15="http://schemas.microsoft.com/office/drawing/2012/chart" uri="{CE6537A1-D6FC-4f65-9D91-7224C49458BB}"/>
                <c:ext xmlns:c16="http://schemas.microsoft.com/office/drawing/2014/chart" uri="{C3380CC4-5D6E-409C-BE32-E72D297353CC}">
                  <c16:uniqueId val="{00000023-D8D4-477F-B4CE-85B848E4144D}"/>
                </c:ext>
              </c:extLst>
            </c:dLbl>
            <c:dLbl>
              <c:idx val="10"/>
              <c:delete val="1"/>
              <c:extLst>
                <c:ext xmlns:c15="http://schemas.microsoft.com/office/drawing/2012/chart" uri="{CE6537A1-D6FC-4f65-9D91-7224C49458BB}"/>
                <c:ext xmlns:c16="http://schemas.microsoft.com/office/drawing/2014/chart" uri="{C3380CC4-5D6E-409C-BE32-E72D297353CC}">
                  <c16:uniqueId val="{00000024-D8D4-477F-B4CE-85B848E4144D}"/>
                </c:ext>
              </c:extLst>
            </c:dLbl>
            <c:dLbl>
              <c:idx val="11"/>
              <c:delete val="1"/>
              <c:extLst>
                <c:ext xmlns:c15="http://schemas.microsoft.com/office/drawing/2012/chart" uri="{CE6537A1-D6FC-4f65-9D91-7224C49458BB}"/>
                <c:ext xmlns:c16="http://schemas.microsoft.com/office/drawing/2014/chart" uri="{C3380CC4-5D6E-409C-BE32-E72D297353CC}">
                  <c16:uniqueId val="{00000025-D8D4-477F-B4CE-85B848E4144D}"/>
                </c:ext>
              </c:extLst>
            </c:dLbl>
            <c:dLbl>
              <c:idx val="12"/>
              <c:layout>
                <c:manualLayout>
                  <c:x val="-3.3969675925925924E-2"/>
                  <c:y val="1.76388888888888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D8D4-477F-B4CE-85B848E4144D}"/>
                </c:ext>
              </c:extLst>
            </c:dLbl>
            <c:dLbl>
              <c:idx val="13"/>
              <c:delete val="1"/>
              <c:extLst>
                <c:ext xmlns:c15="http://schemas.microsoft.com/office/drawing/2012/chart" uri="{CE6537A1-D6FC-4f65-9D91-7224C49458BB}"/>
                <c:ext xmlns:c16="http://schemas.microsoft.com/office/drawing/2014/chart" uri="{C3380CC4-5D6E-409C-BE32-E72D297353CC}">
                  <c16:uniqueId val="{00000027-D8D4-477F-B4CE-85B848E4144D}"/>
                </c:ext>
              </c:extLst>
            </c:dLbl>
            <c:dLbl>
              <c:idx val="14"/>
              <c:delete val="1"/>
              <c:extLst>
                <c:ext xmlns:c15="http://schemas.microsoft.com/office/drawing/2012/chart" uri="{CE6537A1-D6FC-4f65-9D91-7224C49458BB}"/>
                <c:ext xmlns:c16="http://schemas.microsoft.com/office/drawing/2014/chart" uri="{C3380CC4-5D6E-409C-BE32-E72D297353CC}">
                  <c16:uniqueId val="{00000028-D8D4-477F-B4CE-85B848E4144D}"/>
                </c:ext>
              </c:extLst>
            </c:dLbl>
            <c:dLbl>
              <c:idx val="15"/>
              <c:delete val="1"/>
              <c:extLst>
                <c:ext xmlns:c15="http://schemas.microsoft.com/office/drawing/2012/chart" uri="{CE6537A1-D6FC-4f65-9D91-7224C49458BB}"/>
                <c:ext xmlns:c16="http://schemas.microsoft.com/office/drawing/2014/chart" uri="{C3380CC4-5D6E-409C-BE32-E72D297353CC}">
                  <c16:uniqueId val="{00000029-D8D4-477F-B4CE-85B848E4144D}"/>
                </c:ext>
              </c:extLst>
            </c:dLbl>
            <c:dLbl>
              <c:idx val="16"/>
              <c:delete val="1"/>
              <c:extLst>
                <c:ext xmlns:c15="http://schemas.microsoft.com/office/drawing/2012/chart" uri="{CE6537A1-D6FC-4f65-9D91-7224C49458BB}"/>
                <c:ext xmlns:c16="http://schemas.microsoft.com/office/drawing/2014/chart" uri="{C3380CC4-5D6E-409C-BE32-E72D297353CC}">
                  <c16:uniqueId val="{0000002A-D8D4-477F-B4CE-85B848E4144D}"/>
                </c:ext>
              </c:extLst>
            </c:dLbl>
            <c:dLbl>
              <c:idx val="17"/>
              <c:delete val="1"/>
              <c:extLst>
                <c:ext xmlns:c15="http://schemas.microsoft.com/office/drawing/2012/chart" uri="{CE6537A1-D6FC-4f65-9D91-7224C49458BB}"/>
                <c:ext xmlns:c16="http://schemas.microsoft.com/office/drawing/2014/chart" uri="{C3380CC4-5D6E-409C-BE32-E72D297353CC}">
                  <c16:uniqueId val="{0000002B-D8D4-477F-B4CE-85B848E4144D}"/>
                </c:ext>
              </c:extLst>
            </c:dLbl>
            <c:dLbl>
              <c:idx val="18"/>
              <c:delete val="1"/>
              <c:extLst>
                <c:ext xmlns:c15="http://schemas.microsoft.com/office/drawing/2012/chart" uri="{CE6537A1-D6FC-4f65-9D91-7224C49458BB}"/>
                <c:ext xmlns:c16="http://schemas.microsoft.com/office/drawing/2014/chart" uri="{C3380CC4-5D6E-409C-BE32-E72D297353CC}">
                  <c16:uniqueId val="{0000002C-D8D4-477F-B4CE-85B848E4144D}"/>
                </c:ext>
              </c:extLst>
            </c:dLbl>
            <c:dLbl>
              <c:idx val="19"/>
              <c:delete val="1"/>
              <c:extLst>
                <c:ext xmlns:c15="http://schemas.microsoft.com/office/drawing/2012/chart" uri="{CE6537A1-D6FC-4f65-9D91-7224C49458BB}"/>
                <c:ext xmlns:c16="http://schemas.microsoft.com/office/drawing/2014/chart" uri="{C3380CC4-5D6E-409C-BE32-E72D297353CC}">
                  <c16:uniqueId val="{0000002D-D8D4-477F-B4CE-85B848E4144D}"/>
                </c:ext>
              </c:extLst>
            </c:dLbl>
            <c:dLbl>
              <c:idx val="20"/>
              <c:delete val="1"/>
              <c:extLst>
                <c:ext xmlns:c15="http://schemas.microsoft.com/office/drawing/2012/chart" uri="{CE6537A1-D6FC-4f65-9D91-7224C49458BB}"/>
                <c:ext xmlns:c16="http://schemas.microsoft.com/office/drawing/2014/chart" uri="{C3380CC4-5D6E-409C-BE32-E72D297353CC}">
                  <c16:uniqueId val="{0000002E-D8D4-477F-B4CE-85B848E4144D}"/>
                </c:ext>
              </c:extLst>
            </c:dLbl>
            <c:dLbl>
              <c:idx val="21"/>
              <c:delete val="1"/>
              <c:extLst>
                <c:ext xmlns:c15="http://schemas.microsoft.com/office/drawing/2012/chart" uri="{CE6537A1-D6FC-4f65-9D91-7224C49458BB}"/>
                <c:ext xmlns:c16="http://schemas.microsoft.com/office/drawing/2014/chart" uri="{C3380CC4-5D6E-409C-BE32-E72D297353CC}">
                  <c16:uniqueId val="{0000002F-D8D4-477F-B4CE-85B848E4144D}"/>
                </c:ext>
              </c:extLst>
            </c:dLbl>
            <c:dLbl>
              <c:idx val="22"/>
              <c:delete val="1"/>
              <c:extLst>
                <c:ext xmlns:c15="http://schemas.microsoft.com/office/drawing/2012/chart" uri="{CE6537A1-D6FC-4f65-9D91-7224C49458BB}"/>
                <c:ext xmlns:c16="http://schemas.microsoft.com/office/drawing/2014/chart" uri="{C3380CC4-5D6E-409C-BE32-E72D297353CC}">
                  <c16:uniqueId val="{00000030-D8D4-477F-B4CE-85B848E4144D}"/>
                </c:ext>
              </c:extLst>
            </c:dLbl>
            <c:dLbl>
              <c:idx val="23"/>
              <c:delete val="1"/>
              <c:extLst>
                <c:ext xmlns:c15="http://schemas.microsoft.com/office/drawing/2012/chart" uri="{CE6537A1-D6FC-4f65-9D91-7224C49458BB}"/>
                <c:ext xmlns:c16="http://schemas.microsoft.com/office/drawing/2014/chart" uri="{C3380CC4-5D6E-409C-BE32-E72D297353CC}">
                  <c16:uniqueId val="{00000031-D8D4-477F-B4CE-85B848E4144D}"/>
                </c:ext>
              </c:extLst>
            </c:dLbl>
            <c:dLbl>
              <c:idx val="24"/>
              <c:layout>
                <c:manualLayout>
                  <c:x val="-1.9270601851851851E-2"/>
                  <c:y val="8.819444444444364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D8D4-477F-B4CE-85B848E4144D}"/>
                </c:ext>
              </c:extLst>
            </c:dLbl>
            <c:numFmt formatCode="#,##0" sourceLinked="0"/>
            <c:spPr>
              <a:solidFill>
                <a:srgbClr val="FF0000"/>
              </a:solidFill>
            </c:spPr>
            <c:txPr>
              <a:bodyPr/>
              <a:lstStyle/>
              <a:p>
                <a:pPr algn="ctr">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Données!$C$101:$AA$101</c:f>
              <c:strCache>
                <c:ptCount val="25"/>
                <c:pt idx="0">
                  <c:v>Février 2023</c:v>
                </c:pt>
                <c:pt idx="1">
                  <c:v>Mars     2023</c:v>
                </c:pt>
                <c:pt idx="2">
                  <c:v>Avril          2023</c:v>
                </c:pt>
                <c:pt idx="3">
                  <c:v>Mai        2023</c:v>
                </c:pt>
                <c:pt idx="4">
                  <c:v>Juin          2023</c:v>
                </c:pt>
                <c:pt idx="5">
                  <c:v>Juillet     2023</c:v>
                </c:pt>
                <c:pt idx="6">
                  <c:v>Août     2023</c:v>
                </c:pt>
                <c:pt idx="7">
                  <c:v>Septembre 2023</c:v>
                </c:pt>
                <c:pt idx="8">
                  <c:v>Octobre 2023</c:v>
                </c:pt>
                <c:pt idx="9">
                  <c:v>Novembre 2023</c:v>
                </c:pt>
                <c:pt idx="10">
                  <c:v>Décembre 2023</c:v>
                </c:pt>
                <c:pt idx="11">
                  <c:v>Janvier 2024</c:v>
                </c:pt>
                <c:pt idx="12">
                  <c:v>Février 2024</c:v>
                </c:pt>
                <c:pt idx="13">
                  <c:v>Mars     2024</c:v>
                </c:pt>
                <c:pt idx="14">
                  <c:v>Avril          2024</c:v>
                </c:pt>
                <c:pt idx="15">
                  <c:v>Mai        2024</c:v>
                </c:pt>
                <c:pt idx="16">
                  <c:v>Juin          2024</c:v>
                </c:pt>
                <c:pt idx="17">
                  <c:v>Juillet     2024</c:v>
                </c:pt>
                <c:pt idx="18">
                  <c:v>Août     2024</c:v>
                </c:pt>
                <c:pt idx="19">
                  <c:v>Septembre 2024</c:v>
                </c:pt>
                <c:pt idx="20">
                  <c:v>Octobre 2024</c:v>
                </c:pt>
                <c:pt idx="21">
                  <c:v>Novembre 2024</c:v>
                </c:pt>
                <c:pt idx="22">
                  <c:v>Décembre 2024</c:v>
                </c:pt>
                <c:pt idx="23">
                  <c:v>Janvier 2025</c:v>
                </c:pt>
                <c:pt idx="24">
                  <c:v>Février 2025</c:v>
                </c:pt>
              </c:strCache>
            </c:strRef>
          </c:cat>
          <c:val>
            <c:numRef>
              <c:f>Données!$C$103:$AA$103</c:f>
              <c:numCache>
                <c:formatCode>#,##0.0</c:formatCode>
                <c:ptCount val="25"/>
                <c:pt idx="0">
                  <c:v>5.1860185161071906</c:v>
                </c:pt>
                <c:pt idx="1">
                  <c:v>5.3937366759278138</c:v>
                </c:pt>
                <c:pt idx="2">
                  <c:v>4.5284224082875522</c:v>
                </c:pt>
                <c:pt idx="3">
                  <c:v>5.6514356972954793</c:v>
                </c:pt>
                <c:pt idx="4">
                  <c:v>5.095102410094464</c:v>
                </c:pt>
                <c:pt idx="5">
                  <c:v>4.7930425649079149</c:v>
                </c:pt>
                <c:pt idx="6">
                  <c:v>5.0342345402394759</c:v>
                </c:pt>
                <c:pt idx="7">
                  <c:v>4.662248858868236</c:v>
                </c:pt>
                <c:pt idx="8">
                  <c:v>5.0841860687102924</c:v>
                </c:pt>
                <c:pt idx="9">
                  <c:v>4.6062132346814639</c:v>
                </c:pt>
                <c:pt idx="10">
                  <c:v>4.2996037649887784</c:v>
                </c:pt>
                <c:pt idx="11">
                  <c:v>4.5001088184383864</c:v>
                </c:pt>
                <c:pt idx="12">
                  <c:v>4.3437531741692466</c:v>
                </c:pt>
                <c:pt idx="13">
                  <c:v>3.7521283042210554</c:v>
                </c:pt>
                <c:pt idx="14">
                  <c:v>3.8442322305526657</c:v>
                </c:pt>
                <c:pt idx="15">
                  <c:v>4.7154750438325852</c:v>
                </c:pt>
                <c:pt idx="16">
                  <c:v>3.9679694846204612</c:v>
                </c:pt>
                <c:pt idx="17">
                  <c:v>4.4985742171067029</c:v>
                </c:pt>
                <c:pt idx="18">
                  <c:v>4.0400588292549342</c:v>
                </c:pt>
                <c:pt idx="19">
                  <c:v>4.0660450099572119</c:v>
                </c:pt>
                <c:pt idx="20">
                  <c:v>3.9009376730985639</c:v>
                </c:pt>
                <c:pt idx="21">
                  <c:v>3.4943895560450406</c:v>
                </c:pt>
                <c:pt idx="22">
                  <c:v>3.5118241731627311</c:v>
                </c:pt>
                <c:pt idx="23">
                  <c:v>3.6056742301055236</c:v>
                </c:pt>
                <c:pt idx="24">
                  <c:v>3.0557625328372637</c:v>
                </c:pt>
              </c:numCache>
            </c:numRef>
          </c:val>
          <c:smooth val="0"/>
          <c:extLst>
            <c:ext xmlns:c16="http://schemas.microsoft.com/office/drawing/2014/chart" uri="{C3380CC4-5D6E-409C-BE32-E72D297353CC}">
              <c16:uniqueId val="{00000033-D8D4-477F-B4CE-85B848E4144D}"/>
            </c:ext>
          </c:extLst>
        </c:ser>
        <c:ser>
          <c:idx val="2"/>
          <c:order val="2"/>
          <c:tx>
            <c:strRef>
              <c:f>Données!$A$104</c:f>
              <c:strCache>
                <c:ptCount val="1"/>
                <c:pt idx="0">
                  <c:v>Orange Tunisie</c:v>
                </c:pt>
              </c:strCache>
            </c:strRef>
          </c:tx>
          <c:spPr>
            <a:ln w="38100">
              <a:solidFill>
                <a:srgbClr val="E46C0A"/>
              </a:solidFill>
            </a:ln>
          </c:spPr>
          <c:marker>
            <c:symbol val="none"/>
          </c:marker>
          <c:dLbls>
            <c:dLbl>
              <c:idx val="0"/>
              <c:layout>
                <c:manualLayout>
                  <c:x val="-3.6909490740740743E-2"/>
                  <c:y val="-3.52777777777778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D8D4-477F-B4CE-85B848E4144D}"/>
                </c:ext>
              </c:extLst>
            </c:dLbl>
            <c:dLbl>
              <c:idx val="1"/>
              <c:delete val="1"/>
              <c:extLst>
                <c:ext xmlns:c15="http://schemas.microsoft.com/office/drawing/2012/chart" uri="{CE6537A1-D6FC-4f65-9D91-7224C49458BB}"/>
                <c:ext xmlns:c16="http://schemas.microsoft.com/office/drawing/2014/chart" uri="{C3380CC4-5D6E-409C-BE32-E72D297353CC}">
                  <c16:uniqueId val="{00000035-D8D4-477F-B4CE-85B848E4144D}"/>
                </c:ext>
              </c:extLst>
            </c:dLbl>
            <c:dLbl>
              <c:idx val="2"/>
              <c:delete val="1"/>
              <c:extLst>
                <c:ext xmlns:c15="http://schemas.microsoft.com/office/drawing/2012/chart" uri="{CE6537A1-D6FC-4f65-9D91-7224C49458BB}"/>
                <c:ext xmlns:c16="http://schemas.microsoft.com/office/drawing/2014/chart" uri="{C3380CC4-5D6E-409C-BE32-E72D297353CC}">
                  <c16:uniqueId val="{00000036-D8D4-477F-B4CE-85B848E4144D}"/>
                </c:ext>
              </c:extLst>
            </c:dLbl>
            <c:dLbl>
              <c:idx val="3"/>
              <c:delete val="1"/>
              <c:extLst>
                <c:ext xmlns:c15="http://schemas.microsoft.com/office/drawing/2012/chart" uri="{CE6537A1-D6FC-4f65-9D91-7224C49458BB}"/>
                <c:ext xmlns:c16="http://schemas.microsoft.com/office/drawing/2014/chart" uri="{C3380CC4-5D6E-409C-BE32-E72D297353CC}">
                  <c16:uniqueId val="{00000037-D8D4-477F-B4CE-85B848E4144D}"/>
                </c:ext>
              </c:extLst>
            </c:dLbl>
            <c:dLbl>
              <c:idx val="4"/>
              <c:delete val="1"/>
              <c:extLst>
                <c:ext xmlns:c15="http://schemas.microsoft.com/office/drawing/2012/chart" uri="{CE6537A1-D6FC-4f65-9D91-7224C49458BB}"/>
                <c:ext xmlns:c16="http://schemas.microsoft.com/office/drawing/2014/chart" uri="{C3380CC4-5D6E-409C-BE32-E72D297353CC}">
                  <c16:uniqueId val="{00000038-D8D4-477F-B4CE-85B848E4144D}"/>
                </c:ext>
              </c:extLst>
            </c:dLbl>
            <c:dLbl>
              <c:idx val="5"/>
              <c:delete val="1"/>
              <c:extLst>
                <c:ext xmlns:c15="http://schemas.microsoft.com/office/drawing/2012/chart" uri="{CE6537A1-D6FC-4f65-9D91-7224C49458BB}"/>
                <c:ext xmlns:c16="http://schemas.microsoft.com/office/drawing/2014/chart" uri="{C3380CC4-5D6E-409C-BE32-E72D297353CC}">
                  <c16:uniqueId val="{00000039-D8D4-477F-B4CE-85B848E4144D}"/>
                </c:ext>
              </c:extLst>
            </c:dLbl>
            <c:dLbl>
              <c:idx val="6"/>
              <c:delete val="1"/>
              <c:extLst>
                <c:ext xmlns:c15="http://schemas.microsoft.com/office/drawing/2012/chart" uri="{CE6537A1-D6FC-4f65-9D91-7224C49458BB}"/>
                <c:ext xmlns:c16="http://schemas.microsoft.com/office/drawing/2014/chart" uri="{C3380CC4-5D6E-409C-BE32-E72D297353CC}">
                  <c16:uniqueId val="{0000003A-D8D4-477F-B4CE-85B848E4144D}"/>
                </c:ext>
              </c:extLst>
            </c:dLbl>
            <c:dLbl>
              <c:idx val="7"/>
              <c:delete val="1"/>
              <c:extLst>
                <c:ext xmlns:c15="http://schemas.microsoft.com/office/drawing/2012/chart" uri="{CE6537A1-D6FC-4f65-9D91-7224C49458BB}"/>
                <c:ext xmlns:c16="http://schemas.microsoft.com/office/drawing/2014/chart" uri="{C3380CC4-5D6E-409C-BE32-E72D297353CC}">
                  <c16:uniqueId val="{0000003B-D8D4-477F-B4CE-85B848E4144D}"/>
                </c:ext>
              </c:extLst>
            </c:dLbl>
            <c:dLbl>
              <c:idx val="8"/>
              <c:delete val="1"/>
              <c:extLst>
                <c:ext xmlns:c15="http://schemas.microsoft.com/office/drawing/2012/chart" uri="{CE6537A1-D6FC-4f65-9D91-7224C49458BB}"/>
                <c:ext xmlns:c16="http://schemas.microsoft.com/office/drawing/2014/chart" uri="{C3380CC4-5D6E-409C-BE32-E72D297353CC}">
                  <c16:uniqueId val="{0000003C-D8D4-477F-B4CE-85B848E4144D}"/>
                </c:ext>
              </c:extLst>
            </c:dLbl>
            <c:dLbl>
              <c:idx val="9"/>
              <c:delete val="1"/>
              <c:extLst>
                <c:ext xmlns:c15="http://schemas.microsoft.com/office/drawing/2012/chart" uri="{CE6537A1-D6FC-4f65-9D91-7224C49458BB}"/>
                <c:ext xmlns:c16="http://schemas.microsoft.com/office/drawing/2014/chart" uri="{C3380CC4-5D6E-409C-BE32-E72D297353CC}">
                  <c16:uniqueId val="{0000003D-D8D4-477F-B4CE-85B848E4144D}"/>
                </c:ext>
              </c:extLst>
            </c:dLbl>
            <c:dLbl>
              <c:idx val="10"/>
              <c:delete val="1"/>
              <c:extLst>
                <c:ext xmlns:c15="http://schemas.microsoft.com/office/drawing/2012/chart" uri="{CE6537A1-D6FC-4f65-9D91-7224C49458BB}"/>
                <c:ext xmlns:c16="http://schemas.microsoft.com/office/drawing/2014/chart" uri="{C3380CC4-5D6E-409C-BE32-E72D297353CC}">
                  <c16:uniqueId val="{0000003E-D8D4-477F-B4CE-85B848E4144D}"/>
                </c:ext>
              </c:extLst>
            </c:dLbl>
            <c:dLbl>
              <c:idx val="11"/>
              <c:delete val="1"/>
              <c:extLst>
                <c:ext xmlns:c15="http://schemas.microsoft.com/office/drawing/2012/chart" uri="{CE6537A1-D6FC-4f65-9D91-7224C49458BB}"/>
                <c:ext xmlns:c16="http://schemas.microsoft.com/office/drawing/2014/chart" uri="{C3380CC4-5D6E-409C-BE32-E72D297353CC}">
                  <c16:uniqueId val="{0000003F-D8D4-477F-B4CE-85B848E4144D}"/>
                </c:ext>
              </c:extLst>
            </c:dLbl>
            <c:dLbl>
              <c:idx val="12"/>
              <c:layout>
                <c:manualLayout>
                  <c:x val="-4.0421990740740738E-2"/>
                  <c:y val="-3.64097222222223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0-D8D4-477F-B4CE-85B848E4144D}"/>
                </c:ext>
              </c:extLst>
            </c:dLbl>
            <c:dLbl>
              <c:idx val="13"/>
              <c:delete val="1"/>
              <c:extLst>
                <c:ext xmlns:c15="http://schemas.microsoft.com/office/drawing/2012/chart" uri="{CE6537A1-D6FC-4f65-9D91-7224C49458BB}"/>
                <c:ext xmlns:c16="http://schemas.microsoft.com/office/drawing/2014/chart" uri="{C3380CC4-5D6E-409C-BE32-E72D297353CC}">
                  <c16:uniqueId val="{00000041-D8D4-477F-B4CE-85B848E4144D}"/>
                </c:ext>
              </c:extLst>
            </c:dLbl>
            <c:dLbl>
              <c:idx val="14"/>
              <c:delete val="1"/>
              <c:extLst>
                <c:ext xmlns:c15="http://schemas.microsoft.com/office/drawing/2012/chart" uri="{CE6537A1-D6FC-4f65-9D91-7224C49458BB}"/>
                <c:ext xmlns:c16="http://schemas.microsoft.com/office/drawing/2014/chart" uri="{C3380CC4-5D6E-409C-BE32-E72D297353CC}">
                  <c16:uniqueId val="{00000042-D8D4-477F-B4CE-85B848E4144D}"/>
                </c:ext>
              </c:extLst>
            </c:dLbl>
            <c:dLbl>
              <c:idx val="15"/>
              <c:delete val="1"/>
              <c:extLst>
                <c:ext xmlns:c15="http://schemas.microsoft.com/office/drawing/2012/chart" uri="{CE6537A1-D6FC-4f65-9D91-7224C49458BB}"/>
                <c:ext xmlns:c16="http://schemas.microsoft.com/office/drawing/2014/chart" uri="{C3380CC4-5D6E-409C-BE32-E72D297353CC}">
                  <c16:uniqueId val="{00000043-D8D4-477F-B4CE-85B848E4144D}"/>
                </c:ext>
              </c:extLst>
            </c:dLbl>
            <c:dLbl>
              <c:idx val="16"/>
              <c:delete val="1"/>
              <c:extLst>
                <c:ext xmlns:c15="http://schemas.microsoft.com/office/drawing/2012/chart" uri="{CE6537A1-D6FC-4f65-9D91-7224C49458BB}"/>
                <c:ext xmlns:c16="http://schemas.microsoft.com/office/drawing/2014/chart" uri="{C3380CC4-5D6E-409C-BE32-E72D297353CC}">
                  <c16:uniqueId val="{00000044-D8D4-477F-B4CE-85B848E4144D}"/>
                </c:ext>
              </c:extLst>
            </c:dLbl>
            <c:dLbl>
              <c:idx val="17"/>
              <c:delete val="1"/>
              <c:extLst>
                <c:ext xmlns:c15="http://schemas.microsoft.com/office/drawing/2012/chart" uri="{CE6537A1-D6FC-4f65-9D91-7224C49458BB}"/>
                <c:ext xmlns:c16="http://schemas.microsoft.com/office/drawing/2014/chart" uri="{C3380CC4-5D6E-409C-BE32-E72D297353CC}">
                  <c16:uniqueId val="{00000045-D8D4-477F-B4CE-85B848E4144D}"/>
                </c:ext>
              </c:extLst>
            </c:dLbl>
            <c:dLbl>
              <c:idx val="18"/>
              <c:delete val="1"/>
              <c:extLst>
                <c:ext xmlns:c15="http://schemas.microsoft.com/office/drawing/2012/chart" uri="{CE6537A1-D6FC-4f65-9D91-7224C49458BB}"/>
                <c:ext xmlns:c16="http://schemas.microsoft.com/office/drawing/2014/chart" uri="{C3380CC4-5D6E-409C-BE32-E72D297353CC}">
                  <c16:uniqueId val="{00000046-D8D4-477F-B4CE-85B848E4144D}"/>
                </c:ext>
              </c:extLst>
            </c:dLbl>
            <c:dLbl>
              <c:idx val="19"/>
              <c:delete val="1"/>
              <c:extLst>
                <c:ext xmlns:c15="http://schemas.microsoft.com/office/drawing/2012/chart" uri="{CE6537A1-D6FC-4f65-9D91-7224C49458BB}"/>
                <c:ext xmlns:c16="http://schemas.microsoft.com/office/drawing/2014/chart" uri="{C3380CC4-5D6E-409C-BE32-E72D297353CC}">
                  <c16:uniqueId val="{00000047-D8D4-477F-B4CE-85B848E4144D}"/>
                </c:ext>
              </c:extLst>
            </c:dLbl>
            <c:dLbl>
              <c:idx val="20"/>
              <c:delete val="1"/>
              <c:extLst>
                <c:ext xmlns:c15="http://schemas.microsoft.com/office/drawing/2012/chart" uri="{CE6537A1-D6FC-4f65-9D91-7224C49458BB}"/>
                <c:ext xmlns:c16="http://schemas.microsoft.com/office/drawing/2014/chart" uri="{C3380CC4-5D6E-409C-BE32-E72D297353CC}">
                  <c16:uniqueId val="{00000048-D8D4-477F-B4CE-85B848E4144D}"/>
                </c:ext>
              </c:extLst>
            </c:dLbl>
            <c:dLbl>
              <c:idx val="21"/>
              <c:delete val="1"/>
              <c:extLst>
                <c:ext xmlns:c15="http://schemas.microsoft.com/office/drawing/2012/chart" uri="{CE6537A1-D6FC-4f65-9D91-7224C49458BB}"/>
                <c:ext xmlns:c16="http://schemas.microsoft.com/office/drawing/2014/chart" uri="{C3380CC4-5D6E-409C-BE32-E72D297353CC}">
                  <c16:uniqueId val="{00000049-D8D4-477F-B4CE-85B848E4144D}"/>
                </c:ext>
              </c:extLst>
            </c:dLbl>
            <c:dLbl>
              <c:idx val="22"/>
              <c:delete val="1"/>
              <c:extLst>
                <c:ext xmlns:c15="http://schemas.microsoft.com/office/drawing/2012/chart" uri="{CE6537A1-D6FC-4f65-9D91-7224C49458BB}"/>
                <c:ext xmlns:c16="http://schemas.microsoft.com/office/drawing/2014/chart" uri="{C3380CC4-5D6E-409C-BE32-E72D297353CC}">
                  <c16:uniqueId val="{0000004A-D8D4-477F-B4CE-85B848E4144D}"/>
                </c:ext>
              </c:extLst>
            </c:dLbl>
            <c:dLbl>
              <c:idx val="23"/>
              <c:delete val="1"/>
              <c:extLst>
                <c:ext xmlns:c15="http://schemas.microsoft.com/office/drawing/2012/chart" uri="{CE6537A1-D6FC-4f65-9D91-7224C49458BB}"/>
                <c:ext xmlns:c16="http://schemas.microsoft.com/office/drawing/2014/chart" uri="{C3380CC4-5D6E-409C-BE32-E72D297353CC}">
                  <c16:uniqueId val="{0000004B-D8D4-477F-B4CE-85B848E4144D}"/>
                </c:ext>
              </c:extLst>
            </c:dLbl>
            <c:dLbl>
              <c:idx val="24"/>
              <c:layout>
                <c:manualLayout>
                  <c:x val="-1.4179629629629521E-2"/>
                  <c:y val="-7.05638888888888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C-D8D4-477F-B4CE-85B848E4144D}"/>
                </c:ext>
              </c:extLst>
            </c:dLbl>
            <c:numFmt formatCode="#,##0" sourceLinked="0"/>
            <c:spPr>
              <a:solidFill>
                <a:srgbClr val="E46C0A"/>
              </a:solidFill>
            </c:spPr>
            <c:txPr>
              <a:bodyPr/>
              <a:lstStyle/>
              <a:p>
                <a:pPr algn="ctr">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Données!$C$101:$AA$101</c:f>
              <c:strCache>
                <c:ptCount val="25"/>
                <c:pt idx="0">
                  <c:v>Février 2023</c:v>
                </c:pt>
                <c:pt idx="1">
                  <c:v>Mars     2023</c:v>
                </c:pt>
                <c:pt idx="2">
                  <c:v>Avril          2023</c:v>
                </c:pt>
                <c:pt idx="3">
                  <c:v>Mai        2023</c:v>
                </c:pt>
                <c:pt idx="4">
                  <c:v>Juin          2023</c:v>
                </c:pt>
                <c:pt idx="5">
                  <c:v>Juillet     2023</c:v>
                </c:pt>
                <c:pt idx="6">
                  <c:v>Août     2023</c:v>
                </c:pt>
                <c:pt idx="7">
                  <c:v>Septembre 2023</c:v>
                </c:pt>
                <c:pt idx="8">
                  <c:v>Octobre 2023</c:v>
                </c:pt>
                <c:pt idx="9">
                  <c:v>Novembre 2023</c:v>
                </c:pt>
                <c:pt idx="10">
                  <c:v>Décembre 2023</c:v>
                </c:pt>
                <c:pt idx="11">
                  <c:v>Janvier 2024</c:v>
                </c:pt>
                <c:pt idx="12">
                  <c:v>Février 2024</c:v>
                </c:pt>
                <c:pt idx="13">
                  <c:v>Mars     2024</c:v>
                </c:pt>
                <c:pt idx="14">
                  <c:v>Avril          2024</c:v>
                </c:pt>
                <c:pt idx="15">
                  <c:v>Mai        2024</c:v>
                </c:pt>
                <c:pt idx="16">
                  <c:v>Juin          2024</c:v>
                </c:pt>
                <c:pt idx="17">
                  <c:v>Juillet     2024</c:v>
                </c:pt>
                <c:pt idx="18">
                  <c:v>Août     2024</c:v>
                </c:pt>
                <c:pt idx="19">
                  <c:v>Septembre 2024</c:v>
                </c:pt>
                <c:pt idx="20">
                  <c:v>Octobre 2024</c:v>
                </c:pt>
                <c:pt idx="21">
                  <c:v>Novembre 2024</c:v>
                </c:pt>
                <c:pt idx="22">
                  <c:v>Décembre 2024</c:v>
                </c:pt>
                <c:pt idx="23">
                  <c:v>Janvier 2025</c:v>
                </c:pt>
                <c:pt idx="24">
                  <c:v>Février 2025</c:v>
                </c:pt>
              </c:strCache>
            </c:strRef>
          </c:cat>
          <c:val>
            <c:numRef>
              <c:f>Données!$C$104:$AA$104</c:f>
              <c:numCache>
                <c:formatCode>#,##0.0</c:formatCode>
                <c:ptCount val="25"/>
                <c:pt idx="0">
                  <c:v>9.6260720618091913</c:v>
                </c:pt>
                <c:pt idx="1">
                  <c:v>8.1736790186864603</c:v>
                </c:pt>
                <c:pt idx="2">
                  <c:v>7.0187491519803569</c:v>
                </c:pt>
                <c:pt idx="3">
                  <c:v>8.757877746800709</c:v>
                </c:pt>
                <c:pt idx="4">
                  <c:v>7.8344609005209751</c:v>
                </c:pt>
                <c:pt idx="5">
                  <c:v>7.2790165116714887</c:v>
                </c:pt>
                <c:pt idx="6">
                  <c:v>7.235976025977064</c:v>
                </c:pt>
                <c:pt idx="7">
                  <c:v>8.0508607458653092</c:v>
                </c:pt>
                <c:pt idx="8">
                  <c:v>8.3274242971017145</c:v>
                </c:pt>
                <c:pt idx="9">
                  <c:v>8.0798781183660182</c:v>
                </c:pt>
                <c:pt idx="10">
                  <c:v>7.7675590091607267</c:v>
                </c:pt>
                <c:pt idx="11">
                  <c:v>7.5589148975829987</c:v>
                </c:pt>
                <c:pt idx="12">
                  <c:v>6.7135657356122325</c:v>
                </c:pt>
                <c:pt idx="13">
                  <c:v>6.0029160067258065</c:v>
                </c:pt>
                <c:pt idx="14">
                  <c:v>6.1425241657774761</c:v>
                </c:pt>
                <c:pt idx="15">
                  <c:v>7.0550893170205429</c:v>
                </c:pt>
                <c:pt idx="16">
                  <c:v>6.0131598733909639</c:v>
                </c:pt>
                <c:pt idx="17">
                  <c:v>6.0234532738360391</c:v>
                </c:pt>
                <c:pt idx="18">
                  <c:v>5.9983361972623435</c:v>
                </c:pt>
                <c:pt idx="19">
                  <c:v>6.4329075603186885</c:v>
                </c:pt>
                <c:pt idx="20">
                  <c:v>6.7141425021090324</c:v>
                </c:pt>
                <c:pt idx="21">
                  <c:v>6.4838128032599034</c:v>
                </c:pt>
                <c:pt idx="22">
                  <c:v>6.132016186865715</c:v>
                </c:pt>
                <c:pt idx="23">
                  <c:v>6.3270108630319521</c:v>
                </c:pt>
                <c:pt idx="24">
                  <c:v>5.6611752963078983</c:v>
                </c:pt>
              </c:numCache>
            </c:numRef>
          </c:val>
          <c:smooth val="0"/>
          <c:extLst>
            <c:ext xmlns:c16="http://schemas.microsoft.com/office/drawing/2014/chart" uri="{C3380CC4-5D6E-409C-BE32-E72D297353CC}">
              <c16:uniqueId val="{0000004D-D8D4-477F-B4CE-85B848E4144D}"/>
            </c:ext>
          </c:extLst>
        </c:ser>
        <c:dLbls>
          <c:showLegendKey val="0"/>
          <c:showVal val="0"/>
          <c:showCatName val="0"/>
          <c:showSerName val="0"/>
          <c:showPercent val="0"/>
          <c:showBubbleSize val="0"/>
        </c:dLbls>
        <c:smooth val="0"/>
        <c:axId val="568742799"/>
        <c:axId val="1"/>
      </c:lineChart>
      <c:catAx>
        <c:axId val="568742799"/>
        <c:scaling>
          <c:orientation val="minMax"/>
        </c:scaling>
        <c:delete val="0"/>
        <c:axPos val="b"/>
        <c:numFmt formatCode="General" sourceLinked="1"/>
        <c:majorTickMark val="out"/>
        <c:minorTickMark val="none"/>
        <c:tickLblPos val="nextTo"/>
        <c:txPr>
          <a:bodyPr rot="0" vert="horz"/>
          <a:lstStyle/>
          <a:p>
            <a:pPr algn="ctr">
              <a:defRPr/>
            </a:pPr>
            <a:endParaRPr lang="fr-FR"/>
          </a:p>
        </c:txPr>
        <c:crossAx val="1"/>
        <c:crosses val="autoZero"/>
        <c:auto val="1"/>
        <c:lblAlgn val="ctr"/>
        <c:lblOffset val="100"/>
        <c:noMultiLvlLbl val="0"/>
      </c:catAx>
      <c:valAx>
        <c:axId val="1"/>
        <c:scaling>
          <c:orientation val="minMax"/>
          <c:max val="30"/>
          <c:min val="0"/>
        </c:scaling>
        <c:delete val="0"/>
        <c:axPos val="l"/>
        <c:numFmt formatCode="#,##0" sourceLinked="0"/>
        <c:majorTickMark val="out"/>
        <c:minorTickMark val="none"/>
        <c:tickLblPos val="nextTo"/>
        <c:txPr>
          <a:bodyPr rot="0" vert="horz"/>
          <a:lstStyle/>
          <a:p>
            <a:pPr algn="ctr">
              <a:defRPr/>
            </a:pPr>
            <a:endParaRPr lang="fr-FR"/>
          </a:p>
        </c:txPr>
        <c:crossAx val="568742799"/>
        <c:crosses val="autoZero"/>
        <c:crossBetween val="between"/>
        <c:majorUnit val="10"/>
      </c:valAx>
      <c:spPr>
        <a:noFill/>
        <a:ln w="25400">
          <a:noFill/>
        </a:ln>
      </c:spPr>
    </c:plotArea>
    <c:legend>
      <c:legendPos val="b"/>
      <c:layout>
        <c:manualLayout>
          <c:xMode val="edge"/>
          <c:yMode val="edge"/>
          <c:x val="3.8785648148148145E-2"/>
          <c:y val="0.90445972222222226"/>
          <c:w val="0.93838390201224864"/>
          <c:h val="6.355555555555556E-2"/>
        </c:manualLayout>
      </c:layout>
      <c:overlay val="0"/>
      <c:spPr>
        <a:ln>
          <a:noFill/>
        </a:ln>
      </c:spPr>
    </c:legend>
    <c:plotVisOnly val="1"/>
    <c:dispBlanksAs val="gap"/>
    <c:showDLblsOverMax val="0"/>
  </c:chart>
  <c:spPr>
    <a:ln w="38100">
      <a:noFill/>
    </a:ln>
  </c:spPr>
  <c:txPr>
    <a:bodyPr/>
    <a:lstStyle/>
    <a:p>
      <a:pPr algn="ctr">
        <a:defRPr lang="en-US" sz="500" b="0" i="0" u="none" strike="noStrike" kern="1200" baseline="0">
          <a:solidFill>
            <a:srgbClr val="000000"/>
          </a:solidFill>
          <a:latin typeface="+mn-lt"/>
          <a:ea typeface="Calibri"/>
          <a:cs typeface="Calibri"/>
        </a:defRPr>
      </a:pPr>
      <a:endParaRPr lang="fr-FR"/>
    </a:p>
  </c:txPr>
  <c:externalData r:id="rId2">
    <c:autoUpdate val="1"/>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view3D>
      <c:rotX val="30"/>
      <c:rotY val="80"/>
      <c:rAngAx val="0"/>
      <c:perspective val="0"/>
    </c:view3D>
    <c:floor>
      <c:thickness val="0"/>
    </c:floor>
    <c:sideWall>
      <c:thickness val="0"/>
    </c:sideWall>
    <c:backWall>
      <c:thickness val="0"/>
    </c:backWall>
    <c:plotArea>
      <c:layout>
        <c:manualLayout>
          <c:layoutTarget val="inner"/>
          <c:xMode val="edge"/>
          <c:yMode val="edge"/>
          <c:x val="7.8395061728395062E-3"/>
          <c:y val="2.9398148148148149E-2"/>
          <c:w val="0.98324958610942859"/>
          <c:h val="0.88817914921321262"/>
        </c:manualLayout>
      </c:layout>
      <c:pie3DChart>
        <c:varyColors val="1"/>
        <c:ser>
          <c:idx val="0"/>
          <c:order val="0"/>
          <c:tx>
            <c:strRef>
              <c:f>Données!$A$142</c:f>
              <c:strCache>
                <c:ptCount val="1"/>
                <c:pt idx="0">
                  <c:v>Parts de marché (Abonnements)</c:v>
                </c:pt>
              </c:strCache>
            </c:strRef>
          </c:tx>
          <c:dPt>
            <c:idx val="0"/>
            <c:bubble3D val="0"/>
            <c:spPr>
              <a:solidFill>
                <a:srgbClr val="0070C0"/>
              </a:solidFill>
            </c:spPr>
            <c:extLst>
              <c:ext xmlns:c16="http://schemas.microsoft.com/office/drawing/2014/chart" uri="{C3380CC4-5D6E-409C-BE32-E72D297353CC}">
                <c16:uniqueId val="{00000001-FB27-41B2-BC1E-55D235E5022D}"/>
              </c:ext>
            </c:extLst>
          </c:dPt>
          <c:dPt>
            <c:idx val="1"/>
            <c:bubble3D val="0"/>
            <c:spPr>
              <a:solidFill>
                <a:srgbClr val="FF0000"/>
              </a:solidFill>
            </c:spPr>
            <c:extLst>
              <c:ext xmlns:c16="http://schemas.microsoft.com/office/drawing/2014/chart" uri="{C3380CC4-5D6E-409C-BE32-E72D297353CC}">
                <c16:uniqueId val="{00000003-FB27-41B2-BC1E-55D235E5022D}"/>
              </c:ext>
            </c:extLst>
          </c:dPt>
          <c:dPt>
            <c:idx val="2"/>
            <c:bubble3D val="0"/>
            <c:spPr>
              <a:solidFill>
                <a:srgbClr val="E46C0A"/>
              </a:solidFill>
            </c:spPr>
            <c:extLst>
              <c:ext xmlns:c16="http://schemas.microsoft.com/office/drawing/2014/chart" uri="{C3380CC4-5D6E-409C-BE32-E72D297353CC}">
                <c16:uniqueId val="{00000005-FB27-41B2-BC1E-55D235E5022D}"/>
              </c:ext>
            </c:extLst>
          </c:dPt>
          <c:dLbls>
            <c:dLbl>
              <c:idx val="0"/>
              <c:numFmt formatCode="0.0%" sourceLinked="0"/>
              <c:spPr/>
              <c:txPr>
                <a:bodyPr/>
                <a:lstStyle/>
                <a:p>
                  <a:pPr>
                    <a:defRPr sz="1100" b="0" i="0" u="none" strike="noStrike" baseline="0">
                      <a:solidFill>
                        <a:srgbClr val="FFFFFF"/>
                      </a:solidFill>
                      <a:latin typeface="Philosopher" panose="02000503000000020004" pitchFamily="2" charset="0"/>
                      <a:ea typeface="Calibri"/>
                      <a:cs typeface="Calibri"/>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B27-41B2-BC1E-55D235E5022D}"/>
                </c:ext>
              </c:extLst>
            </c:dLbl>
            <c:dLbl>
              <c:idx val="1"/>
              <c:numFmt formatCode="0.0%" sourceLinked="0"/>
              <c:spPr/>
              <c:txPr>
                <a:bodyPr/>
                <a:lstStyle/>
                <a:p>
                  <a:pPr>
                    <a:defRPr sz="1100" b="0" i="0" u="none" strike="noStrike" baseline="0">
                      <a:solidFill>
                        <a:srgbClr val="FFFFFF"/>
                      </a:solidFill>
                      <a:latin typeface="Philosopher" panose="02000503000000020004" pitchFamily="2" charset="0"/>
                      <a:ea typeface="Calibri"/>
                      <a:cs typeface="Calibri"/>
                    </a:defRPr>
                  </a:pPr>
                  <a:endParaRPr lang="fr-FR"/>
                </a:p>
              </c:txPr>
              <c:dLblPos val="inEnd"/>
              <c:showLegendKey val="0"/>
              <c:showVal val="1"/>
              <c:showCatName val="0"/>
              <c:showSerName val="0"/>
              <c:showPercent val="0"/>
              <c:showBubbleSize val="0"/>
              <c:extLst>
                <c:ext xmlns:c16="http://schemas.microsoft.com/office/drawing/2014/chart" uri="{C3380CC4-5D6E-409C-BE32-E72D297353CC}">
                  <c16:uniqueId val="{00000003-FB27-41B2-BC1E-55D235E5022D}"/>
                </c:ext>
              </c:extLst>
            </c:dLbl>
            <c:numFmt formatCode="0.0%" sourceLinked="0"/>
            <c:spPr>
              <a:noFill/>
              <a:ln w="25400">
                <a:noFill/>
              </a:ln>
            </c:spPr>
            <c:txPr>
              <a:bodyPr wrap="square" lIns="38100" tIns="19050" rIns="38100" bIns="19050" anchor="ctr">
                <a:spAutoFit/>
              </a:bodyPr>
              <a:lstStyle/>
              <a:p>
                <a:pPr>
                  <a:defRPr sz="1100" b="0" i="0" u="none" strike="noStrike" baseline="0">
                    <a:solidFill>
                      <a:srgbClr val="FFFFFF"/>
                    </a:solidFill>
                    <a:latin typeface="Philosopher" panose="02000503000000020004" pitchFamily="2" charset="0"/>
                    <a:ea typeface="Calibri"/>
                    <a:cs typeface="Calibri"/>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extLst>
          </c:dLbls>
          <c:cat>
            <c:strRef>
              <c:f>Données!$A$143:$A$145</c:f>
              <c:strCache>
                <c:ptCount val="3"/>
                <c:pt idx="0">
                  <c:v>Tunisie Télécom</c:v>
                </c:pt>
                <c:pt idx="1">
                  <c:v>Ooredoo Tunisie</c:v>
                </c:pt>
                <c:pt idx="2">
                  <c:v>Orange Tunisie</c:v>
                </c:pt>
              </c:strCache>
            </c:strRef>
          </c:cat>
          <c:val>
            <c:numRef>
              <c:f>Données!$AA$143:$AA$145</c:f>
              <c:numCache>
                <c:formatCode>0.0%</c:formatCode>
                <c:ptCount val="3"/>
                <c:pt idx="0">
                  <c:v>0.68915920667256103</c:v>
                </c:pt>
                <c:pt idx="1">
                  <c:v>0.17339600249560319</c:v>
                </c:pt>
                <c:pt idx="2">
                  <c:v>0.13744479083183578</c:v>
                </c:pt>
              </c:numCache>
            </c:numRef>
          </c:val>
          <c:extLst>
            <c:ext xmlns:c16="http://schemas.microsoft.com/office/drawing/2014/chart" uri="{C3380CC4-5D6E-409C-BE32-E72D297353CC}">
              <c16:uniqueId val="{00000006-FB27-41B2-BC1E-55D235E5022D}"/>
            </c:ext>
          </c:extLst>
        </c:ser>
        <c:dLbls>
          <c:showLegendKey val="0"/>
          <c:showVal val="0"/>
          <c:showCatName val="0"/>
          <c:showSerName val="0"/>
          <c:showPercent val="0"/>
          <c:showBubbleSize val="0"/>
          <c:showLeaderLines val="0"/>
        </c:dLbls>
      </c:pie3DChart>
      <c:spPr>
        <a:noFill/>
        <a:ln w="25400">
          <a:noFill/>
        </a:ln>
      </c:spPr>
    </c:plotArea>
    <c:legend>
      <c:legendPos val="b"/>
      <c:layout>
        <c:manualLayout>
          <c:xMode val="edge"/>
          <c:yMode val="edge"/>
          <c:x val="8.6234567901234571E-2"/>
          <c:y val="0.90986481481481485"/>
          <c:w val="0.81017222222222218"/>
          <c:h val="6.0716424531440605E-2"/>
        </c:manualLayout>
      </c:layout>
      <c:overlay val="0"/>
      <c:txPr>
        <a:bodyPr/>
        <a:lstStyle/>
        <a:p>
          <a:pPr>
            <a:defRPr sz="800" b="0" i="0" u="none" strike="noStrike" baseline="0">
              <a:solidFill>
                <a:srgbClr val="000000"/>
              </a:solidFill>
              <a:latin typeface="Philosopher" panose="02000503000000020004" pitchFamily="2" charset="0"/>
              <a:ea typeface="Calibri"/>
              <a:cs typeface="Calibri"/>
            </a:defRPr>
          </a:pPr>
          <a:endParaRPr lang="fr-FR"/>
        </a:p>
      </c:txPr>
    </c:legend>
    <c:plotVisOnly val="1"/>
    <c:dispBlanksAs val="zero"/>
    <c:showDLblsOverMax val="0"/>
  </c:chart>
  <c:spPr>
    <a:noFill/>
    <a:ln>
      <a:noFill/>
    </a:ln>
  </c:spPr>
  <c:txPr>
    <a:bodyPr/>
    <a:lstStyle/>
    <a:p>
      <a:pPr>
        <a:defRPr sz="1600" b="1" i="0" u="none" strike="noStrike" baseline="0">
          <a:solidFill>
            <a:srgbClr val="000000"/>
          </a:solidFill>
          <a:latin typeface="Calibri"/>
          <a:ea typeface="Calibri"/>
          <a:cs typeface="Calibri"/>
        </a:defRPr>
      </a:pPr>
      <a:endParaRPr lang="fr-FR"/>
    </a:p>
  </c:txPr>
  <c:externalData r:id="rId2">
    <c:autoUpdate val="1"/>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8651157407407405E-2"/>
          <c:y val="0.11716875"/>
          <c:w val="0.93913254190206774"/>
          <c:h val="0.54122793628111643"/>
        </c:manualLayout>
      </c:layout>
      <c:lineChart>
        <c:grouping val="standard"/>
        <c:varyColors val="0"/>
        <c:ser>
          <c:idx val="0"/>
          <c:order val="0"/>
          <c:tx>
            <c:v>Tunisie Télécom</c:v>
          </c:tx>
          <c:spPr>
            <a:ln w="38100">
              <a:solidFill>
                <a:srgbClr val="0070C0"/>
              </a:solidFill>
            </a:ln>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3FD3-4658-9C11-193C31D92D7E}"/>
                </c:ext>
              </c:extLst>
            </c:dLbl>
            <c:dLbl>
              <c:idx val="2"/>
              <c:delete val="1"/>
              <c:extLst>
                <c:ext xmlns:c15="http://schemas.microsoft.com/office/drawing/2012/chart" uri="{CE6537A1-D6FC-4f65-9D91-7224C49458BB}"/>
                <c:ext xmlns:c16="http://schemas.microsoft.com/office/drawing/2014/chart" uri="{C3380CC4-5D6E-409C-BE32-E72D297353CC}">
                  <c16:uniqueId val="{00000001-3FD3-4658-9C11-193C31D92D7E}"/>
                </c:ext>
              </c:extLst>
            </c:dLbl>
            <c:dLbl>
              <c:idx val="3"/>
              <c:delete val="1"/>
              <c:extLst>
                <c:ext xmlns:c15="http://schemas.microsoft.com/office/drawing/2012/chart" uri="{CE6537A1-D6FC-4f65-9D91-7224C49458BB}"/>
                <c:ext xmlns:c16="http://schemas.microsoft.com/office/drawing/2014/chart" uri="{C3380CC4-5D6E-409C-BE32-E72D297353CC}">
                  <c16:uniqueId val="{00000002-3FD3-4658-9C11-193C31D92D7E}"/>
                </c:ext>
              </c:extLst>
            </c:dLbl>
            <c:dLbl>
              <c:idx val="4"/>
              <c:delete val="1"/>
              <c:extLst>
                <c:ext xmlns:c15="http://schemas.microsoft.com/office/drawing/2012/chart" uri="{CE6537A1-D6FC-4f65-9D91-7224C49458BB}"/>
                <c:ext xmlns:c16="http://schemas.microsoft.com/office/drawing/2014/chart" uri="{C3380CC4-5D6E-409C-BE32-E72D297353CC}">
                  <c16:uniqueId val="{00000003-3FD3-4658-9C11-193C31D92D7E}"/>
                </c:ext>
              </c:extLst>
            </c:dLbl>
            <c:dLbl>
              <c:idx val="5"/>
              <c:delete val="1"/>
              <c:extLst>
                <c:ext xmlns:c15="http://schemas.microsoft.com/office/drawing/2012/chart" uri="{CE6537A1-D6FC-4f65-9D91-7224C49458BB}"/>
                <c:ext xmlns:c16="http://schemas.microsoft.com/office/drawing/2014/chart" uri="{C3380CC4-5D6E-409C-BE32-E72D297353CC}">
                  <c16:uniqueId val="{00000004-3FD3-4658-9C11-193C31D92D7E}"/>
                </c:ext>
              </c:extLst>
            </c:dLbl>
            <c:dLbl>
              <c:idx val="6"/>
              <c:delete val="1"/>
              <c:extLst>
                <c:ext xmlns:c15="http://schemas.microsoft.com/office/drawing/2012/chart" uri="{CE6537A1-D6FC-4f65-9D91-7224C49458BB}"/>
                <c:ext xmlns:c16="http://schemas.microsoft.com/office/drawing/2014/chart" uri="{C3380CC4-5D6E-409C-BE32-E72D297353CC}">
                  <c16:uniqueId val="{00000005-3FD3-4658-9C11-193C31D92D7E}"/>
                </c:ext>
              </c:extLst>
            </c:dLbl>
            <c:dLbl>
              <c:idx val="7"/>
              <c:delete val="1"/>
              <c:extLst>
                <c:ext xmlns:c15="http://schemas.microsoft.com/office/drawing/2012/chart" uri="{CE6537A1-D6FC-4f65-9D91-7224C49458BB}"/>
                <c:ext xmlns:c16="http://schemas.microsoft.com/office/drawing/2014/chart" uri="{C3380CC4-5D6E-409C-BE32-E72D297353CC}">
                  <c16:uniqueId val="{00000006-3FD3-4658-9C11-193C31D92D7E}"/>
                </c:ext>
              </c:extLst>
            </c:dLbl>
            <c:dLbl>
              <c:idx val="8"/>
              <c:delete val="1"/>
              <c:extLst>
                <c:ext xmlns:c15="http://schemas.microsoft.com/office/drawing/2012/chart" uri="{CE6537A1-D6FC-4f65-9D91-7224C49458BB}"/>
                <c:ext xmlns:c16="http://schemas.microsoft.com/office/drawing/2014/chart" uri="{C3380CC4-5D6E-409C-BE32-E72D297353CC}">
                  <c16:uniqueId val="{00000007-3FD3-4658-9C11-193C31D92D7E}"/>
                </c:ext>
              </c:extLst>
            </c:dLbl>
            <c:dLbl>
              <c:idx val="9"/>
              <c:delete val="1"/>
              <c:extLst>
                <c:ext xmlns:c15="http://schemas.microsoft.com/office/drawing/2012/chart" uri="{CE6537A1-D6FC-4f65-9D91-7224C49458BB}"/>
                <c:ext xmlns:c16="http://schemas.microsoft.com/office/drawing/2014/chart" uri="{C3380CC4-5D6E-409C-BE32-E72D297353CC}">
                  <c16:uniqueId val="{00000008-3FD3-4658-9C11-193C31D92D7E}"/>
                </c:ext>
              </c:extLst>
            </c:dLbl>
            <c:dLbl>
              <c:idx val="10"/>
              <c:delete val="1"/>
              <c:extLst>
                <c:ext xmlns:c15="http://schemas.microsoft.com/office/drawing/2012/chart" uri="{CE6537A1-D6FC-4f65-9D91-7224C49458BB}"/>
                <c:ext xmlns:c16="http://schemas.microsoft.com/office/drawing/2014/chart" uri="{C3380CC4-5D6E-409C-BE32-E72D297353CC}">
                  <c16:uniqueId val="{00000009-3FD3-4658-9C11-193C31D92D7E}"/>
                </c:ext>
              </c:extLst>
            </c:dLbl>
            <c:dLbl>
              <c:idx val="11"/>
              <c:delete val="1"/>
              <c:extLst>
                <c:ext xmlns:c15="http://schemas.microsoft.com/office/drawing/2012/chart" uri="{CE6537A1-D6FC-4f65-9D91-7224C49458BB}"/>
                <c:ext xmlns:c16="http://schemas.microsoft.com/office/drawing/2014/chart" uri="{C3380CC4-5D6E-409C-BE32-E72D297353CC}">
                  <c16:uniqueId val="{0000000A-3FD3-4658-9C11-193C31D92D7E}"/>
                </c:ext>
              </c:extLst>
            </c:dLbl>
            <c:dLbl>
              <c:idx val="13"/>
              <c:delete val="1"/>
              <c:extLst>
                <c:ext xmlns:c15="http://schemas.microsoft.com/office/drawing/2012/chart" uri="{CE6537A1-D6FC-4f65-9D91-7224C49458BB}"/>
                <c:ext xmlns:c16="http://schemas.microsoft.com/office/drawing/2014/chart" uri="{C3380CC4-5D6E-409C-BE32-E72D297353CC}">
                  <c16:uniqueId val="{0000000B-3FD3-4658-9C11-193C31D92D7E}"/>
                </c:ext>
              </c:extLst>
            </c:dLbl>
            <c:dLbl>
              <c:idx val="14"/>
              <c:delete val="1"/>
              <c:extLst>
                <c:ext xmlns:c15="http://schemas.microsoft.com/office/drawing/2012/chart" uri="{CE6537A1-D6FC-4f65-9D91-7224C49458BB}"/>
                <c:ext xmlns:c16="http://schemas.microsoft.com/office/drawing/2014/chart" uri="{C3380CC4-5D6E-409C-BE32-E72D297353CC}">
                  <c16:uniqueId val="{0000000C-3FD3-4658-9C11-193C31D92D7E}"/>
                </c:ext>
              </c:extLst>
            </c:dLbl>
            <c:dLbl>
              <c:idx val="15"/>
              <c:delete val="1"/>
              <c:extLst>
                <c:ext xmlns:c15="http://schemas.microsoft.com/office/drawing/2012/chart" uri="{CE6537A1-D6FC-4f65-9D91-7224C49458BB}"/>
                <c:ext xmlns:c16="http://schemas.microsoft.com/office/drawing/2014/chart" uri="{C3380CC4-5D6E-409C-BE32-E72D297353CC}">
                  <c16:uniqueId val="{0000000D-3FD3-4658-9C11-193C31D92D7E}"/>
                </c:ext>
              </c:extLst>
            </c:dLbl>
            <c:dLbl>
              <c:idx val="16"/>
              <c:delete val="1"/>
              <c:extLst>
                <c:ext xmlns:c15="http://schemas.microsoft.com/office/drawing/2012/chart" uri="{CE6537A1-D6FC-4f65-9D91-7224C49458BB}"/>
                <c:ext xmlns:c16="http://schemas.microsoft.com/office/drawing/2014/chart" uri="{C3380CC4-5D6E-409C-BE32-E72D297353CC}">
                  <c16:uniqueId val="{0000000E-3FD3-4658-9C11-193C31D92D7E}"/>
                </c:ext>
              </c:extLst>
            </c:dLbl>
            <c:dLbl>
              <c:idx val="17"/>
              <c:delete val="1"/>
              <c:extLst>
                <c:ext xmlns:c15="http://schemas.microsoft.com/office/drawing/2012/chart" uri="{CE6537A1-D6FC-4f65-9D91-7224C49458BB}"/>
                <c:ext xmlns:c16="http://schemas.microsoft.com/office/drawing/2014/chart" uri="{C3380CC4-5D6E-409C-BE32-E72D297353CC}">
                  <c16:uniqueId val="{0000000F-3FD3-4658-9C11-193C31D92D7E}"/>
                </c:ext>
              </c:extLst>
            </c:dLbl>
            <c:dLbl>
              <c:idx val="18"/>
              <c:delete val="1"/>
              <c:extLst>
                <c:ext xmlns:c15="http://schemas.microsoft.com/office/drawing/2012/chart" uri="{CE6537A1-D6FC-4f65-9D91-7224C49458BB}"/>
                <c:ext xmlns:c16="http://schemas.microsoft.com/office/drawing/2014/chart" uri="{C3380CC4-5D6E-409C-BE32-E72D297353CC}">
                  <c16:uniqueId val="{00000010-3FD3-4658-9C11-193C31D92D7E}"/>
                </c:ext>
              </c:extLst>
            </c:dLbl>
            <c:dLbl>
              <c:idx val="19"/>
              <c:delete val="1"/>
              <c:extLst>
                <c:ext xmlns:c15="http://schemas.microsoft.com/office/drawing/2012/chart" uri="{CE6537A1-D6FC-4f65-9D91-7224C49458BB}"/>
                <c:ext xmlns:c16="http://schemas.microsoft.com/office/drawing/2014/chart" uri="{C3380CC4-5D6E-409C-BE32-E72D297353CC}">
                  <c16:uniqueId val="{00000011-3FD3-4658-9C11-193C31D92D7E}"/>
                </c:ext>
              </c:extLst>
            </c:dLbl>
            <c:dLbl>
              <c:idx val="20"/>
              <c:delete val="1"/>
              <c:extLst>
                <c:ext xmlns:c15="http://schemas.microsoft.com/office/drawing/2012/chart" uri="{CE6537A1-D6FC-4f65-9D91-7224C49458BB}"/>
                <c:ext xmlns:c16="http://schemas.microsoft.com/office/drawing/2014/chart" uri="{C3380CC4-5D6E-409C-BE32-E72D297353CC}">
                  <c16:uniqueId val="{00000012-3FD3-4658-9C11-193C31D92D7E}"/>
                </c:ext>
              </c:extLst>
            </c:dLbl>
            <c:dLbl>
              <c:idx val="21"/>
              <c:delete val="1"/>
              <c:extLst>
                <c:ext xmlns:c15="http://schemas.microsoft.com/office/drawing/2012/chart" uri="{CE6537A1-D6FC-4f65-9D91-7224C49458BB}"/>
                <c:ext xmlns:c16="http://schemas.microsoft.com/office/drawing/2014/chart" uri="{C3380CC4-5D6E-409C-BE32-E72D297353CC}">
                  <c16:uniqueId val="{00000013-3FD3-4658-9C11-193C31D92D7E}"/>
                </c:ext>
              </c:extLst>
            </c:dLbl>
            <c:dLbl>
              <c:idx val="22"/>
              <c:delete val="1"/>
              <c:extLst>
                <c:ext xmlns:c15="http://schemas.microsoft.com/office/drawing/2012/chart" uri="{CE6537A1-D6FC-4f65-9D91-7224C49458BB}"/>
                <c:ext xmlns:c16="http://schemas.microsoft.com/office/drawing/2014/chart" uri="{C3380CC4-5D6E-409C-BE32-E72D297353CC}">
                  <c16:uniqueId val="{00000014-3FD3-4658-9C11-193C31D92D7E}"/>
                </c:ext>
              </c:extLst>
            </c:dLbl>
            <c:dLbl>
              <c:idx val="23"/>
              <c:delete val="1"/>
              <c:extLst>
                <c:ext xmlns:c15="http://schemas.microsoft.com/office/drawing/2012/chart" uri="{CE6537A1-D6FC-4f65-9D91-7224C49458BB}"/>
                <c:ext xmlns:c16="http://schemas.microsoft.com/office/drawing/2014/chart" uri="{C3380CC4-5D6E-409C-BE32-E72D297353CC}">
                  <c16:uniqueId val="{00000015-3FD3-4658-9C11-193C31D92D7E}"/>
                </c:ext>
              </c:extLst>
            </c:dLbl>
            <c:numFmt formatCode="#,##0.0" sourceLinked="0"/>
            <c:spPr>
              <a:solidFill>
                <a:srgbClr val="0070C0"/>
              </a:solidFill>
            </c:spPr>
            <c:txPr>
              <a:bodyPr wrap="square" lIns="38100" tIns="19050" rIns="38100" bIns="19050" anchor="ctr">
                <a:spAutoFit/>
              </a:bodyPr>
              <a:lstStyle/>
              <a:p>
                <a:pPr>
                  <a:defRPr sz="1000" b="0" i="0" u="none" strike="noStrike" baseline="0">
                    <a:solidFill>
                      <a:srgbClr val="FFFFFF"/>
                    </a:solidFill>
                    <a:latin typeface="Philosopher" panose="02000503000000020004" pitchFamily="2" charset="0"/>
                    <a:ea typeface="Calibri"/>
                    <a:cs typeface="Calibri"/>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Données!$C$74:$AA$74</c:f>
              <c:strCache>
                <c:ptCount val="25"/>
                <c:pt idx="0">
                  <c:v>Février 2023</c:v>
                </c:pt>
                <c:pt idx="1">
                  <c:v>Mars     2023</c:v>
                </c:pt>
                <c:pt idx="2">
                  <c:v>Avril          2023</c:v>
                </c:pt>
                <c:pt idx="3">
                  <c:v>Mai        2023</c:v>
                </c:pt>
                <c:pt idx="4">
                  <c:v>Juin          2023</c:v>
                </c:pt>
                <c:pt idx="5">
                  <c:v>Juillet     2023</c:v>
                </c:pt>
                <c:pt idx="6">
                  <c:v>Août     2023</c:v>
                </c:pt>
                <c:pt idx="7">
                  <c:v>Septembre 2023</c:v>
                </c:pt>
                <c:pt idx="8">
                  <c:v>Octobre 2023</c:v>
                </c:pt>
                <c:pt idx="9">
                  <c:v>Novembre 2023</c:v>
                </c:pt>
                <c:pt idx="10">
                  <c:v>Décembre 2023</c:v>
                </c:pt>
                <c:pt idx="11">
                  <c:v>Janvier 2024</c:v>
                </c:pt>
                <c:pt idx="12">
                  <c:v>Février 2024</c:v>
                </c:pt>
                <c:pt idx="13">
                  <c:v>Mars     2024</c:v>
                </c:pt>
                <c:pt idx="14">
                  <c:v>Avril          2024</c:v>
                </c:pt>
                <c:pt idx="15">
                  <c:v>Mai        2024</c:v>
                </c:pt>
                <c:pt idx="16">
                  <c:v>Juin          2024</c:v>
                </c:pt>
                <c:pt idx="17">
                  <c:v>Juillet     2024</c:v>
                </c:pt>
                <c:pt idx="18">
                  <c:v>Août     2024</c:v>
                </c:pt>
                <c:pt idx="19">
                  <c:v>Septembre 2024</c:v>
                </c:pt>
                <c:pt idx="20">
                  <c:v>Octobre 2024</c:v>
                </c:pt>
                <c:pt idx="21">
                  <c:v>Novembre 2024</c:v>
                </c:pt>
                <c:pt idx="22">
                  <c:v>Décembre 2024</c:v>
                </c:pt>
                <c:pt idx="23">
                  <c:v>Janvier 2025</c:v>
                </c:pt>
                <c:pt idx="24">
                  <c:v>Février 2025</c:v>
                </c:pt>
              </c:strCache>
            </c:strRef>
          </c:cat>
          <c:val>
            <c:numRef>
              <c:f>Données!$C$75:$AA$75</c:f>
              <c:numCache>
                <c:formatCode>#,##0</c:formatCode>
                <c:ptCount val="25"/>
                <c:pt idx="0">
                  <c:v>12262884.800000001</c:v>
                </c:pt>
                <c:pt idx="1">
                  <c:v>13297097.517000007</c:v>
                </c:pt>
                <c:pt idx="2">
                  <c:v>11188960.416666664</c:v>
                </c:pt>
                <c:pt idx="3">
                  <c:v>14007318.366666662</c:v>
                </c:pt>
                <c:pt idx="4">
                  <c:v>12704965.783333331</c:v>
                </c:pt>
                <c:pt idx="5">
                  <c:v>13875957.796666667</c:v>
                </c:pt>
                <c:pt idx="6">
                  <c:v>13707902.196666665</c:v>
                </c:pt>
                <c:pt idx="7">
                  <c:v>13325938.663498333</c:v>
                </c:pt>
                <c:pt idx="8">
                  <c:v>13071284.616666663</c:v>
                </c:pt>
                <c:pt idx="9">
                  <c:v>12195614.216666663</c:v>
                </c:pt>
                <c:pt idx="10">
                  <c:v>12055701.093333336</c:v>
                </c:pt>
                <c:pt idx="11">
                  <c:v>12598415</c:v>
                </c:pt>
                <c:pt idx="12">
                  <c:v>12092292.666666666</c:v>
                </c:pt>
                <c:pt idx="13">
                  <c:v>10751172.866666669</c:v>
                </c:pt>
                <c:pt idx="14">
                  <c:v>11124604.283333333</c:v>
                </c:pt>
                <c:pt idx="15">
                  <c:v>12538561.099901002</c:v>
                </c:pt>
                <c:pt idx="16">
                  <c:v>11491652.133336669</c:v>
                </c:pt>
                <c:pt idx="17">
                  <c:v>12725478.499999996</c:v>
                </c:pt>
                <c:pt idx="18">
                  <c:v>12226494.604100108</c:v>
                </c:pt>
                <c:pt idx="19">
                  <c:v>12566609.833333334</c:v>
                </c:pt>
                <c:pt idx="20">
                  <c:v>12331588.599999998</c:v>
                </c:pt>
                <c:pt idx="21">
                  <c:v>11330884.433333334</c:v>
                </c:pt>
                <c:pt idx="22">
                  <c:v>10984230.166666666</c:v>
                </c:pt>
                <c:pt idx="23">
                  <c:v>11661651.866666663</c:v>
                </c:pt>
                <c:pt idx="24">
                  <c:v>10710897.833333332</c:v>
                </c:pt>
              </c:numCache>
            </c:numRef>
          </c:val>
          <c:smooth val="0"/>
          <c:extLst>
            <c:ext xmlns:c16="http://schemas.microsoft.com/office/drawing/2014/chart" uri="{C3380CC4-5D6E-409C-BE32-E72D297353CC}">
              <c16:uniqueId val="{00000016-3FD3-4658-9C11-193C31D92D7E}"/>
            </c:ext>
          </c:extLst>
        </c:ser>
        <c:ser>
          <c:idx val="1"/>
          <c:order val="1"/>
          <c:tx>
            <c:v>Ooredoo Tunisie</c:v>
          </c:tx>
          <c:spPr>
            <a:ln w="28575">
              <a:solidFill>
                <a:srgbClr val="FF0000"/>
              </a:solidFill>
            </a:ln>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17-3FD3-4658-9C11-193C31D92D7E}"/>
                </c:ext>
              </c:extLst>
            </c:dLbl>
            <c:dLbl>
              <c:idx val="2"/>
              <c:delete val="1"/>
              <c:extLst>
                <c:ext xmlns:c15="http://schemas.microsoft.com/office/drawing/2012/chart" uri="{CE6537A1-D6FC-4f65-9D91-7224C49458BB}"/>
                <c:ext xmlns:c16="http://schemas.microsoft.com/office/drawing/2014/chart" uri="{C3380CC4-5D6E-409C-BE32-E72D297353CC}">
                  <c16:uniqueId val="{00000018-3FD3-4658-9C11-193C31D92D7E}"/>
                </c:ext>
              </c:extLst>
            </c:dLbl>
            <c:dLbl>
              <c:idx val="3"/>
              <c:delete val="1"/>
              <c:extLst>
                <c:ext xmlns:c15="http://schemas.microsoft.com/office/drawing/2012/chart" uri="{CE6537A1-D6FC-4f65-9D91-7224C49458BB}"/>
                <c:ext xmlns:c16="http://schemas.microsoft.com/office/drawing/2014/chart" uri="{C3380CC4-5D6E-409C-BE32-E72D297353CC}">
                  <c16:uniqueId val="{00000019-3FD3-4658-9C11-193C31D92D7E}"/>
                </c:ext>
              </c:extLst>
            </c:dLbl>
            <c:dLbl>
              <c:idx val="4"/>
              <c:delete val="1"/>
              <c:extLst>
                <c:ext xmlns:c15="http://schemas.microsoft.com/office/drawing/2012/chart" uri="{CE6537A1-D6FC-4f65-9D91-7224C49458BB}"/>
                <c:ext xmlns:c16="http://schemas.microsoft.com/office/drawing/2014/chart" uri="{C3380CC4-5D6E-409C-BE32-E72D297353CC}">
                  <c16:uniqueId val="{0000001A-3FD3-4658-9C11-193C31D92D7E}"/>
                </c:ext>
              </c:extLst>
            </c:dLbl>
            <c:dLbl>
              <c:idx val="5"/>
              <c:delete val="1"/>
              <c:extLst>
                <c:ext xmlns:c15="http://schemas.microsoft.com/office/drawing/2012/chart" uri="{CE6537A1-D6FC-4f65-9D91-7224C49458BB}"/>
                <c:ext xmlns:c16="http://schemas.microsoft.com/office/drawing/2014/chart" uri="{C3380CC4-5D6E-409C-BE32-E72D297353CC}">
                  <c16:uniqueId val="{0000001B-3FD3-4658-9C11-193C31D92D7E}"/>
                </c:ext>
              </c:extLst>
            </c:dLbl>
            <c:dLbl>
              <c:idx val="6"/>
              <c:delete val="1"/>
              <c:extLst>
                <c:ext xmlns:c15="http://schemas.microsoft.com/office/drawing/2012/chart" uri="{CE6537A1-D6FC-4f65-9D91-7224C49458BB}"/>
                <c:ext xmlns:c16="http://schemas.microsoft.com/office/drawing/2014/chart" uri="{C3380CC4-5D6E-409C-BE32-E72D297353CC}">
                  <c16:uniqueId val="{0000001C-3FD3-4658-9C11-193C31D92D7E}"/>
                </c:ext>
              </c:extLst>
            </c:dLbl>
            <c:dLbl>
              <c:idx val="7"/>
              <c:delete val="1"/>
              <c:extLst>
                <c:ext xmlns:c15="http://schemas.microsoft.com/office/drawing/2012/chart" uri="{CE6537A1-D6FC-4f65-9D91-7224C49458BB}"/>
                <c:ext xmlns:c16="http://schemas.microsoft.com/office/drawing/2014/chart" uri="{C3380CC4-5D6E-409C-BE32-E72D297353CC}">
                  <c16:uniqueId val="{0000001D-3FD3-4658-9C11-193C31D92D7E}"/>
                </c:ext>
              </c:extLst>
            </c:dLbl>
            <c:dLbl>
              <c:idx val="8"/>
              <c:delete val="1"/>
              <c:extLst>
                <c:ext xmlns:c15="http://schemas.microsoft.com/office/drawing/2012/chart" uri="{CE6537A1-D6FC-4f65-9D91-7224C49458BB}"/>
                <c:ext xmlns:c16="http://schemas.microsoft.com/office/drawing/2014/chart" uri="{C3380CC4-5D6E-409C-BE32-E72D297353CC}">
                  <c16:uniqueId val="{0000001E-3FD3-4658-9C11-193C31D92D7E}"/>
                </c:ext>
              </c:extLst>
            </c:dLbl>
            <c:dLbl>
              <c:idx val="9"/>
              <c:delete val="1"/>
              <c:extLst>
                <c:ext xmlns:c15="http://schemas.microsoft.com/office/drawing/2012/chart" uri="{CE6537A1-D6FC-4f65-9D91-7224C49458BB}"/>
                <c:ext xmlns:c16="http://schemas.microsoft.com/office/drawing/2014/chart" uri="{C3380CC4-5D6E-409C-BE32-E72D297353CC}">
                  <c16:uniqueId val="{0000001F-3FD3-4658-9C11-193C31D92D7E}"/>
                </c:ext>
              </c:extLst>
            </c:dLbl>
            <c:dLbl>
              <c:idx val="10"/>
              <c:delete val="1"/>
              <c:extLst>
                <c:ext xmlns:c15="http://schemas.microsoft.com/office/drawing/2012/chart" uri="{CE6537A1-D6FC-4f65-9D91-7224C49458BB}"/>
                <c:ext xmlns:c16="http://schemas.microsoft.com/office/drawing/2014/chart" uri="{C3380CC4-5D6E-409C-BE32-E72D297353CC}">
                  <c16:uniqueId val="{00000020-3FD3-4658-9C11-193C31D92D7E}"/>
                </c:ext>
              </c:extLst>
            </c:dLbl>
            <c:dLbl>
              <c:idx val="11"/>
              <c:delete val="1"/>
              <c:extLst>
                <c:ext xmlns:c15="http://schemas.microsoft.com/office/drawing/2012/chart" uri="{CE6537A1-D6FC-4f65-9D91-7224C49458BB}"/>
                <c:ext xmlns:c16="http://schemas.microsoft.com/office/drawing/2014/chart" uri="{C3380CC4-5D6E-409C-BE32-E72D297353CC}">
                  <c16:uniqueId val="{00000021-3FD3-4658-9C11-193C31D92D7E}"/>
                </c:ext>
              </c:extLst>
            </c:dLbl>
            <c:dLbl>
              <c:idx val="13"/>
              <c:delete val="1"/>
              <c:extLst>
                <c:ext xmlns:c15="http://schemas.microsoft.com/office/drawing/2012/chart" uri="{CE6537A1-D6FC-4f65-9D91-7224C49458BB}"/>
                <c:ext xmlns:c16="http://schemas.microsoft.com/office/drawing/2014/chart" uri="{C3380CC4-5D6E-409C-BE32-E72D297353CC}">
                  <c16:uniqueId val="{00000022-3FD3-4658-9C11-193C31D92D7E}"/>
                </c:ext>
              </c:extLst>
            </c:dLbl>
            <c:dLbl>
              <c:idx val="14"/>
              <c:delete val="1"/>
              <c:extLst>
                <c:ext xmlns:c15="http://schemas.microsoft.com/office/drawing/2012/chart" uri="{CE6537A1-D6FC-4f65-9D91-7224C49458BB}"/>
                <c:ext xmlns:c16="http://schemas.microsoft.com/office/drawing/2014/chart" uri="{C3380CC4-5D6E-409C-BE32-E72D297353CC}">
                  <c16:uniqueId val="{00000023-3FD3-4658-9C11-193C31D92D7E}"/>
                </c:ext>
              </c:extLst>
            </c:dLbl>
            <c:dLbl>
              <c:idx val="15"/>
              <c:delete val="1"/>
              <c:extLst>
                <c:ext xmlns:c15="http://schemas.microsoft.com/office/drawing/2012/chart" uri="{CE6537A1-D6FC-4f65-9D91-7224C49458BB}"/>
                <c:ext xmlns:c16="http://schemas.microsoft.com/office/drawing/2014/chart" uri="{C3380CC4-5D6E-409C-BE32-E72D297353CC}">
                  <c16:uniqueId val="{00000024-3FD3-4658-9C11-193C31D92D7E}"/>
                </c:ext>
              </c:extLst>
            </c:dLbl>
            <c:dLbl>
              <c:idx val="16"/>
              <c:delete val="1"/>
              <c:extLst>
                <c:ext xmlns:c15="http://schemas.microsoft.com/office/drawing/2012/chart" uri="{CE6537A1-D6FC-4f65-9D91-7224C49458BB}"/>
                <c:ext xmlns:c16="http://schemas.microsoft.com/office/drawing/2014/chart" uri="{C3380CC4-5D6E-409C-BE32-E72D297353CC}">
                  <c16:uniqueId val="{00000025-3FD3-4658-9C11-193C31D92D7E}"/>
                </c:ext>
              </c:extLst>
            </c:dLbl>
            <c:dLbl>
              <c:idx val="17"/>
              <c:delete val="1"/>
              <c:extLst>
                <c:ext xmlns:c15="http://schemas.microsoft.com/office/drawing/2012/chart" uri="{CE6537A1-D6FC-4f65-9D91-7224C49458BB}"/>
                <c:ext xmlns:c16="http://schemas.microsoft.com/office/drawing/2014/chart" uri="{C3380CC4-5D6E-409C-BE32-E72D297353CC}">
                  <c16:uniqueId val="{00000026-3FD3-4658-9C11-193C31D92D7E}"/>
                </c:ext>
              </c:extLst>
            </c:dLbl>
            <c:dLbl>
              <c:idx val="18"/>
              <c:delete val="1"/>
              <c:extLst>
                <c:ext xmlns:c15="http://schemas.microsoft.com/office/drawing/2012/chart" uri="{CE6537A1-D6FC-4f65-9D91-7224C49458BB}"/>
                <c:ext xmlns:c16="http://schemas.microsoft.com/office/drawing/2014/chart" uri="{C3380CC4-5D6E-409C-BE32-E72D297353CC}">
                  <c16:uniqueId val="{00000027-3FD3-4658-9C11-193C31D92D7E}"/>
                </c:ext>
              </c:extLst>
            </c:dLbl>
            <c:dLbl>
              <c:idx val="19"/>
              <c:delete val="1"/>
              <c:extLst>
                <c:ext xmlns:c15="http://schemas.microsoft.com/office/drawing/2012/chart" uri="{CE6537A1-D6FC-4f65-9D91-7224C49458BB}"/>
                <c:ext xmlns:c16="http://schemas.microsoft.com/office/drawing/2014/chart" uri="{C3380CC4-5D6E-409C-BE32-E72D297353CC}">
                  <c16:uniqueId val="{00000028-3FD3-4658-9C11-193C31D92D7E}"/>
                </c:ext>
              </c:extLst>
            </c:dLbl>
            <c:dLbl>
              <c:idx val="20"/>
              <c:delete val="1"/>
              <c:extLst>
                <c:ext xmlns:c15="http://schemas.microsoft.com/office/drawing/2012/chart" uri="{CE6537A1-D6FC-4f65-9D91-7224C49458BB}"/>
                <c:ext xmlns:c16="http://schemas.microsoft.com/office/drawing/2014/chart" uri="{C3380CC4-5D6E-409C-BE32-E72D297353CC}">
                  <c16:uniqueId val="{00000029-3FD3-4658-9C11-193C31D92D7E}"/>
                </c:ext>
              </c:extLst>
            </c:dLbl>
            <c:dLbl>
              <c:idx val="21"/>
              <c:delete val="1"/>
              <c:extLst>
                <c:ext xmlns:c15="http://schemas.microsoft.com/office/drawing/2012/chart" uri="{CE6537A1-D6FC-4f65-9D91-7224C49458BB}"/>
                <c:ext xmlns:c16="http://schemas.microsoft.com/office/drawing/2014/chart" uri="{C3380CC4-5D6E-409C-BE32-E72D297353CC}">
                  <c16:uniqueId val="{0000002A-3FD3-4658-9C11-193C31D92D7E}"/>
                </c:ext>
              </c:extLst>
            </c:dLbl>
            <c:dLbl>
              <c:idx val="22"/>
              <c:delete val="1"/>
              <c:extLst>
                <c:ext xmlns:c15="http://schemas.microsoft.com/office/drawing/2012/chart" uri="{CE6537A1-D6FC-4f65-9D91-7224C49458BB}"/>
                <c:ext xmlns:c16="http://schemas.microsoft.com/office/drawing/2014/chart" uri="{C3380CC4-5D6E-409C-BE32-E72D297353CC}">
                  <c16:uniqueId val="{0000002B-3FD3-4658-9C11-193C31D92D7E}"/>
                </c:ext>
              </c:extLst>
            </c:dLbl>
            <c:dLbl>
              <c:idx val="23"/>
              <c:delete val="1"/>
              <c:extLst>
                <c:ext xmlns:c15="http://schemas.microsoft.com/office/drawing/2012/chart" uri="{CE6537A1-D6FC-4f65-9D91-7224C49458BB}"/>
                <c:ext xmlns:c16="http://schemas.microsoft.com/office/drawing/2014/chart" uri="{C3380CC4-5D6E-409C-BE32-E72D297353CC}">
                  <c16:uniqueId val="{0000002C-3FD3-4658-9C11-193C31D92D7E}"/>
                </c:ext>
              </c:extLst>
            </c:dLbl>
            <c:dLbl>
              <c:idx val="24"/>
              <c:layout>
                <c:manualLayout>
                  <c:x val="-2.17300925925927E-2"/>
                  <c:y val="-1.7638888888888971E-2"/>
                </c:manualLayout>
              </c:layout>
              <c:numFmt formatCode="#,##0.0" sourceLinked="0"/>
              <c:spPr>
                <a:solidFill>
                  <a:srgbClr val="FF0000"/>
                </a:solidFill>
              </c:spPr>
              <c:txPr>
                <a:bodyPr anchorCtr="0"/>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3FD3-4658-9C11-193C31D92D7E}"/>
                </c:ext>
              </c:extLst>
            </c:dLbl>
            <c:numFmt formatCode="#,##0.0" sourceLinked="0"/>
            <c:spPr>
              <a:solidFill>
                <a:srgbClr val="FF0000"/>
              </a:solidFill>
            </c:spPr>
            <c:txPr>
              <a:bodyPr wrap="square" lIns="38100" tIns="19050" rIns="38100" bIns="19050" anchor="ctr" anchorCtr="0">
                <a:spAutoFit/>
              </a:bodyPr>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Données!$C$74:$AA$74</c:f>
              <c:strCache>
                <c:ptCount val="25"/>
                <c:pt idx="0">
                  <c:v>Février 2023</c:v>
                </c:pt>
                <c:pt idx="1">
                  <c:v>Mars     2023</c:v>
                </c:pt>
                <c:pt idx="2">
                  <c:v>Avril          2023</c:v>
                </c:pt>
                <c:pt idx="3">
                  <c:v>Mai        2023</c:v>
                </c:pt>
                <c:pt idx="4">
                  <c:v>Juin          2023</c:v>
                </c:pt>
                <c:pt idx="5">
                  <c:v>Juillet     2023</c:v>
                </c:pt>
                <c:pt idx="6">
                  <c:v>Août     2023</c:v>
                </c:pt>
                <c:pt idx="7">
                  <c:v>Septembre 2023</c:v>
                </c:pt>
                <c:pt idx="8">
                  <c:v>Octobre 2023</c:v>
                </c:pt>
                <c:pt idx="9">
                  <c:v>Novembre 2023</c:v>
                </c:pt>
                <c:pt idx="10">
                  <c:v>Décembre 2023</c:v>
                </c:pt>
                <c:pt idx="11">
                  <c:v>Janvier 2024</c:v>
                </c:pt>
                <c:pt idx="12">
                  <c:v>Février 2024</c:v>
                </c:pt>
                <c:pt idx="13">
                  <c:v>Mars     2024</c:v>
                </c:pt>
                <c:pt idx="14">
                  <c:v>Avril          2024</c:v>
                </c:pt>
                <c:pt idx="15">
                  <c:v>Mai        2024</c:v>
                </c:pt>
                <c:pt idx="16">
                  <c:v>Juin          2024</c:v>
                </c:pt>
                <c:pt idx="17">
                  <c:v>Juillet     2024</c:v>
                </c:pt>
                <c:pt idx="18">
                  <c:v>Août     2024</c:v>
                </c:pt>
                <c:pt idx="19">
                  <c:v>Septembre 2024</c:v>
                </c:pt>
                <c:pt idx="20">
                  <c:v>Octobre 2024</c:v>
                </c:pt>
                <c:pt idx="21">
                  <c:v>Novembre 2024</c:v>
                </c:pt>
                <c:pt idx="22">
                  <c:v>Décembre 2024</c:v>
                </c:pt>
                <c:pt idx="23">
                  <c:v>Janvier 2025</c:v>
                </c:pt>
                <c:pt idx="24">
                  <c:v>Février 2025</c:v>
                </c:pt>
              </c:strCache>
            </c:strRef>
          </c:cat>
          <c:val>
            <c:numRef>
              <c:f>Données!$C$76:$AA$76</c:f>
              <c:numCache>
                <c:formatCode>#,##0</c:formatCode>
                <c:ptCount val="25"/>
                <c:pt idx="0">
                  <c:v>486456.46666666697</c:v>
                </c:pt>
                <c:pt idx="1">
                  <c:v>528254.41666666663</c:v>
                </c:pt>
                <c:pt idx="2">
                  <c:v>485780.06666666636</c:v>
                </c:pt>
                <c:pt idx="3">
                  <c:v>583418.23333333363</c:v>
                </c:pt>
                <c:pt idx="4">
                  <c:v>567022.34999999963</c:v>
                </c:pt>
                <c:pt idx="5">
                  <c:v>610835.58333333372</c:v>
                </c:pt>
                <c:pt idx="6">
                  <c:v>671631.3666666667</c:v>
                </c:pt>
                <c:pt idx="7">
                  <c:v>628736.50000000035</c:v>
                </c:pt>
                <c:pt idx="8">
                  <c:v>629722.96666666702</c:v>
                </c:pt>
                <c:pt idx="9">
                  <c:v>597488.39999999967</c:v>
                </c:pt>
                <c:pt idx="10">
                  <c:v>585032.7000000003</c:v>
                </c:pt>
                <c:pt idx="11">
                  <c:v>619561.03333333309</c:v>
                </c:pt>
                <c:pt idx="12">
                  <c:v>595975.94999999972</c:v>
                </c:pt>
                <c:pt idx="13">
                  <c:v>564225.8833333333</c:v>
                </c:pt>
                <c:pt idx="14">
                  <c:v>598448.5666666663</c:v>
                </c:pt>
                <c:pt idx="15">
                  <c:v>677520.15000000026</c:v>
                </c:pt>
                <c:pt idx="16">
                  <c:v>611451.3666666667</c:v>
                </c:pt>
                <c:pt idx="17">
                  <c:v>703625.9500000003</c:v>
                </c:pt>
                <c:pt idx="18">
                  <c:v>675295.23333333363</c:v>
                </c:pt>
                <c:pt idx="19">
                  <c:v>661718.25000000035</c:v>
                </c:pt>
                <c:pt idx="20">
                  <c:v>654513.35</c:v>
                </c:pt>
                <c:pt idx="21">
                  <c:v>542477.683333333</c:v>
                </c:pt>
                <c:pt idx="22">
                  <c:v>548894.38333333365</c:v>
                </c:pt>
                <c:pt idx="23">
                  <c:v>568054.1333333333</c:v>
                </c:pt>
                <c:pt idx="24">
                  <c:v>536741.68333333335</c:v>
                </c:pt>
              </c:numCache>
            </c:numRef>
          </c:val>
          <c:smooth val="0"/>
          <c:extLst>
            <c:ext xmlns:c16="http://schemas.microsoft.com/office/drawing/2014/chart" uri="{C3380CC4-5D6E-409C-BE32-E72D297353CC}">
              <c16:uniqueId val="{0000002E-3FD3-4658-9C11-193C31D92D7E}"/>
            </c:ext>
          </c:extLst>
        </c:ser>
        <c:ser>
          <c:idx val="2"/>
          <c:order val="2"/>
          <c:tx>
            <c:v>Orange Tunisie</c:v>
          </c:tx>
          <c:spPr>
            <a:ln w="38100">
              <a:solidFill>
                <a:srgbClr val="E46C0A"/>
              </a:solidFill>
            </a:ln>
          </c:spPr>
          <c:marker>
            <c:symbol val="none"/>
          </c:marker>
          <c:dLbls>
            <c:dLbl>
              <c:idx val="0"/>
              <c:layout>
                <c:manualLayout>
                  <c:x val="-4.5314351851851849E-2"/>
                  <c:y val="-8.3523611111111187E-2"/>
                </c:manualLayout>
              </c:layout>
              <c:numFmt formatCode="#,##0.0" sourceLinked="0"/>
              <c:spPr>
                <a:solidFill>
                  <a:srgbClr val="E46C0A"/>
                </a:solidFill>
              </c:spPr>
              <c:txPr>
                <a:bodyPr anchorCtr="0"/>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3FD3-4658-9C11-193C31D92D7E}"/>
                </c:ext>
              </c:extLst>
            </c:dLbl>
            <c:dLbl>
              <c:idx val="1"/>
              <c:delete val="1"/>
              <c:extLst>
                <c:ext xmlns:c15="http://schemas.microsoft.com/office/drawing/2012/chart" uri="{CE6537A1-D6FC-4f65-9D91-7224C49458BB}"/>
                <c:ext xmlns:c16="http://schemas.microsoft.com/office/drawing/2014/chart" uri="{C3380CC4-5D6E-409C-BE32-E72D297353CC}">
                  <c16:uniqueId val="{00000030-3FD3-4658-9C11-193C31D92D7E}"/>
                </c:ext>
              </c:extLst>
            </c:dLbl>
            <c:dLbl>
              <c:idx val="2"/>
              <c:delete val="1"/>
              <c:extLst>
                <c:ext xmlns:c15="http://schemas.microsoft.com/office/drawing/2012/chart" uri="{CE6537A1-D6FC-4f65-9D91-7224C49458BB}"/>
                <c:ext xmlns:c16="http://schemas.microsoft.com/office/drawing/2014/chart" uri="{C3380CC4-5D6E-409C-BE32-E72D297353CC}">
                  <c16:uniqueId val="{00000031-3FD3-4658-9C11-193C31D92D7E}"/>
                </c:ext>
              </c:extLst>
            </c:dLbl>
            <c:dLbl>
              <c:idx val="3"/>
              <c:delete val="1"/>
              <c:extLst>
                <c:ext xmlns:c15="http://schemas.microsoft.com/office/drawing/2012/chart" uri="{CE6537A1-D6FC-4f65-9D91-7224C49458BB}"/>
                <c:ext xmlns:c16="http://schemas.microsoft.com/office/drawing/2014/chart" uri="{C3380CC4-5D6E-409C-BE32-E72D297353CC}">
                  <c16:uniqueId val="{00000032-3FD3-4658-9C11-193C31D92D7E}"/>
                </c:ext>
              </c:extLst>
            </c:dLbl>
            <c:dLbl>
              <c:idx val="4"/>
              <c:delete val="1"/>
              <c:extLst>
                <c:ext xmlns:c15="http://schemas.microsoft.com/office/drawing/2012/chart" uri="{CE6537A1-D6FC-4f65-9D91-7224C49458BB}"/>
                <c:ext xmlns:c16="http://schemas.microsoft.com/office/drawing/2014/chart" uri="{C3380CC4-5D6E-409C-BE32-E72D297353CC}">
                  <c16:uniqueId val="{00000033-3FD3-4658-9C11-193C31D92D7E}"/>
                </c:ext>
              </c:extLst>
            </c:dLbl>
            <c:dLbl>
              <c:idx val="5"/>
              <c:delete val="1"/>
              <c:extLst>
                <c:ext xmlns:c15="http://schemas.microsoft.com/office/drawing/2012/chart" uri="{CE6537A1-D6FC-4f65-9D91-7224C49458BB}"/>
                <c:ext xmlns:c16="http://schemas.microsoft.com/office/drawing/2014/chart" uri="{C3380CC4-5D6E-409C-BE32-E72D297353CC}">
                  <c16:uniqueId val="{00000034-3FD3-4658-9C11-193C31D92D7E}"/>
                </c:ext>
              </c:extLst>
            </c:dLbl>
            <c:dLbl>
              <c:idx val="6"/>
              <c:delete val="1"/>
              <c:extLst>
                <c:ext xmlns:c15="http://schemas.microsoft.com/office/drawing/2012/chart" uri="{CE6537A1-D6FC-4f65-9D91-7224C49458BB}"/>
                <c:ext xmlns:c16="http://schemas.microsoft.com/office/drawing/2014/chart" uri="{C3380CC4-5D6E-409C-BE32-E72D297353CC}">
                  <c16:uniqueId val="{00000035-3FD3-4658-9C11-193C31D92D7E}"/>
                </c:ext>
              </c:extLst>
            </c:dLbl>
            <c:dLbl>
              <c:idx val="7"/>
              <c:delete val="1"/>
              <c:extLst>
                <c:ext xmlns:c15="http://schemas.microsoft.com/office/drawing/2012/chart" uri="{CE6537A1-D6FC-4f65-9D91-7224C49458BB}"/>
                <c:ext xmlns:c16="http://schemas.microsoft.com/office/drawing/2014/chart" uri="{C3380CC4-5D6E-409C-BE32-E72D297353CC}">
                  <c16:uniqueId val="{00000036-3FD3-4658-9C11-193C31D92D7E}"/>
                </c:ext>
              </c:extLst>
            </c:dLbl>
            <c:dLbl>
              <c:idx val="8"/>
              <c:delete val="1"/>
              <c:extLst>
                <c:ext xmlns:c15="http://schemas.microsoft.com/office/drawing/2012/chart" uri="{CE6537A1-D6FC-4f65-9D91-7224C49458BB}"/>
                <c:ext xmlns:c16="http://schemas.microsoft.com/office/drawing/2014/chart" uri="{C3380CC4-5D6E-409C-BE32-E72D297353CC}">
                  <c16:uniqueId val="{00000037-3FD3-4658-9C11-193C31D92D7E}"/>
                </c:ext>
              </c:extLst>
            </c:dLbl>
            <c:dLbl>
              <c:idx val="9"/>
              <c:delete val="1"/>
              <c:extLst>
                <c:ext xmlns:c15="http://schemas.microsoft.com/office/drawing/2012/chart" uri="{CE6537A1-D6FC-4f65-9D91-7224C49458BB}"/>
                <c:ext xmlns:c16="http://schemas.microsoft.com/office/drawing/2014/chart" uri="{C3380CC4-5D6E-409C-BE32-E72D297353CC}">
                  <c16:uniqueId val="{00000038-3FD3-4658-9C11-193C31D92D7E}"/>
                </c:ext>
              </c:extLst>
            </c:dLbl>
            <c:dLbl>
              <c:idx val="10"/>
              <c:delete val="1"/>
              <c:extLst>
                <c:ext xmlns:c15="http://schemas.microsoft.com/office/drawing/2012/chart" uri="{CE6537A1-D6FC-4f65-9D91-7224C49458BB}"/>
                <c:ext xmlns:c16="http://schemas.microsoft.com/office/drawing/2014/chart" uri="{C3380CC4-5D6E-409C-BE32-E72D297353CC}">
                  <c16:uniqueId val="{00000039-3FD3-4658-9C11-193C31D92D7E}"/>
                </c:ext>
              </c:extLst>
            </c:dLbl>
            <c:dLbl>
              <c:idx val="11"/>
              <c:delete val="1"/>
              <c:extLst>
                <c:ext xmlns:c15="http://schemas.microsoft.com/office/drawing/2012/chart" uri="{CE6537A1-D6FC-4f65-9D91-7224C49458BB}"/>
                <c:ext xmlns:c16="http://schemas.microsoft.com/office/drawing/2014/chart" uri="{C3380CC4-5D6E-409C-BE32-E72D297353CC}">
                  <c16:uniqueId val="{0000003A-3FD3-4658-9C11-193C31D92D7E}"/>
                </c:ext>
              </c:extLst>
            </c:dLbl>
            <c:dLbl>
              <c:idx val="12"/>
              <c:layout>
                <c:manualLayout>
                  <c:x val="-4.8254166666666723E-2"/>
                  <c:y val="-5.9160416666666667E-2"/>
                </c:manualLayout>
              </c:layout>
              <c:numFmt formatCode="#,##0.0" sourceLinked="0"/>
              <c:spPr>
                <a:solidFill>
                  <a:srgbClr val="E46C0A"/>
                </a:solidFill>
              </c:spPr>
              <c:txPr>
                <a:bodyPr anchorCtr="0"/>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3FD3-4658-9C11-193C31D92D7E}"/>
                </c:ext>
              </c:extLst>
            </c:dLbl>
            <c:dLbl>
              <c:idx val="13"/>
              <c:delete val="1"/>
              <c:extLst>
                <c:ext xmlns:c15="http://schemas.microsoft.com/office/drawing/2012/chart" uri="{CE6537A1-D6FC-4f65-9D91-7224C49458BB}"/>
                <c:ext xmlns:c16="http://schemas.microsoft.com/office/drawing/2014/chart" uri="{C3380CC4-5D6E-409C-BE32-E72D297353CC}">
                  <c16:uniqueId val="{0000003C-3FD3-4658-9C11-193C31D92D7E}"/>
                </c:ext>
              </c:extLst>
            </c:dLbl>
            <c:dLbl>
              <c:idx val="14"/>
              <c:delete val="1"/>
              <c:extLst>
                <c:ext xmlns:c15="http://schemas.microsoft.com/office/drawing/2012/chart" uri="{CE6537A1-D6FC-4f65-9D91-7224C49458BB}"/>
                <c:ext xmlns:c16="http://schemas.microsoft.com/office/drawing/2014/chart" uri="{C3380CC4-5D6E-409C-BE32-E72D297353CC}">
                  <c16:uniqueId val="{0000003D-3FD3-4658-9C11-193C31D92D7E}"/>
                </c:ext>
              </c:extLst>
            </c:dLbl>
            <c:dLbl>
              <c:idx val="15"/>
              <c:delete val="1"/>
              <c:extLst>
                <c:ext xmlns:c15="http://schemas.microsoft.com/office/drawing/2012/chart" uri="{CE6537A1-D6FC-4f65-9D91-7224C49458BB}"/>
                <c:ext xmlns:c16="http://schemas.microsoft.com/office/drawing/2014/chart" uri="{C3380CC4-5D6E-409C-BE32-E72D297353CC}">
                  <c16:uniqueId val="{0000003E-3FD3-4658-9C11-193C31D92D7E}"/>
                </c:ext>
              </c:extLst>
            </c:dLbl>
            <c:dLbl>
              <c:idx val="16"/>
              <c:delete val="1"/>
              <c:extLst>
                <c:ext xmlns:c15="http://schemas.microsoft.com/office/drawing/2012/chart" uri="{CE6537A1-D6FC-4f65-9D91-7224C49458BB}"/>
                <c:ext xmlns:c16="http://schemas.microsoft.com/office/drawing/2014/chart" uri="{C3380CC4-5D6E-409C-BE32-E72D297353CC}">
                  <c16:uniqueId val="{0000003F-3FD3-4658-9C11-193C31D92D7E}"/>
                </c:ext>
              </c:extLst>
            </c:dLbl>
            <c:dLbl>
              <c:idx val="17"/>
              <c:delete val="1"/>
              <c:extLst>
                <c:ext xmlns:c15="http://schemas.microsoft.com/office/drawing/2012/chart" uri="{CE6537A1-D6FC-4f65-9D91-7224C49458BB}"/>
                <c:ext xmlns:c16="http://schemas.microsoft.com/office/drawing/2014/chart" uri="{C3380CC4-5D6E-409C-BE32-E72D297353CC}">
                  <c16:uniqueId val="{00000040-3FD3-4658-9C11-193C31D92D7E}"/>
                </c:ext>
              </c:extLst>
            </c:dLbl>
            <c:dLbl>
              <c:idx val="18"/>
              <c:delete val="1"/>
              <c:extLst>
                <c:ext xmlns:c15="http://schemas.microsoft.com/office/drawing/2012/chart" uri="{CE6537A1-D6FC-4f65-9D91-7224C49458BB}"/>
                <c:ext xmlns:c16="http://schemas.microsoft.com/office/drawing/2014/chart" uri="{C3380CC4-5D6E-409C-BE32-E72D297353CC}">
                  <c16:uniqueId val="{00000041-3FD3-4658-9C11-193C31D92D7E}"/>
                </c:ext>
              </c:extLst>
            </c:dLbl>
            <c:dLbl>
              <c:idx val="19"/>
              <c:delete val="1"/>
              <c:extLst>
                <c:ext xmlns:c15="http://schemas.microsoft.com/office/drawing/2012/chart" uri="{CE6537A1-D6FC-4f65-9D91-7224C49458BB}"/>
                <c:ext xmlns:c16="http://schemas.microsoft.com/office/drawing/2014/chart" uri="{C3380CC4-5D6E-409C-BE32-E72D297353CC}">
                  <c16:uniqueId val="{00000042-3FD3-4658-9C11-193C31D92D7E}"/>
                </c:ext>
              </c:extLst>
            </c:dLbl>
            <c:dLbl>
              <c:idx val="20"/>
              <c:delete val="1"/>
              <c:extLst>
                <c:ext xmlns:c15="http://schemas.microsoft.com/office/drawing/2012/chart" uri="{CE6537A1-D6FC-4f65-9D91-7224C49458BB}"/>
                <c:ext xmlns:c16="http://schemas.microsoft.com/office/drawing/2014/chart" uri="{C3380CC4-5D6E-409C-BE32-E72D297353CC}">
                  <c16:uniqueId val="{00000043-3FD3-4658-9C11-193C31D92D7E}"/>
                </c:ext>
              </c:extLst>
            </c:dLbl>
            <c:dLbl>
              <c:idx val="21"/>
              <c:delete val="1"/>
              <c:extLst>
                <c:ext xmlns:c15="http://schemas.microsoft.com/office/drawing/2012/chart" uri="{CE6537A1-D6FC-4f65-9D91-7224C49458BB}"/>
                <c:ext xmlns:c16="http://schemas.microsoft.com/office/drawing/2014/chart" uri="{C3380CC4-5D6E-409C-BE32-E72D297353CC}">
                  <c16:uniqueId val="{00000044-3FD3-4658-9C11-193C31D92D7E}"/>
                </c:ext>
              </c:extLst>
            </c:dLbl>
            <c:dLbl>
              <c:idx val="22"/>
              <c:delete val="1"/>
              <c:extLst>
                <c:ext xmlns:c15="http://schemas.microsoft.com/office/drawing/2012/chart" uri="{CE6537A1-D6FC-4f65-9D91-7224C49458BB}"/>
                <c:ext xmlns:c16="http://schemas.microsoft.com/office/drawing/2014/chart" uri="{C3380CC4-5D6E-409C-BE32-E72D297353CC}">
                  <c16:uniqueId val="{00000045-3FD3-4658-9C11-193C31D92D7E}"/>
                </c:ext>
              </c:extLst>
            </c:dLbl>
            <c:dLbl>
              <c:idx val="23"/>
              <c:delete val="1"/>
              <c:extLst>
                <c:ext xmlns:c15="http://schemas.microsoft.com/office/drawing/2012/chart" uri="{CE6537A1-D6FC-4f65-9D91-7224C49458BB}"/>
                <c:ext xmlns:c16="http://schemas.microsoft.com/office/drawing/2014/chart" uri="{C3380CC4-5D6E-409C-BE32-E72D297353CC}">
                  <c16:uniqueId val="{00000046-3FD3-4658-9C11-193C31D92D7E}"/>
                </c:ext>
              </c:extLst>
            </c:dLbl>
            <c:dLbl>
              <c:idx val="24"/>
              <c:layout>
                <c:manualLayout>
                  <c:x val="-2.2000231481481697E-2"/>
                  <c:y val="-9.0260416666666662E-2"/>
                </c:manualLayout>
              </c:layout>
              <c:numFmt formatCode="#,##0.0" sourceLinked="0"/>
              <c:spPr>
                <a:solidFill>
                  <a:srgbClr val="E46C0A"/>
                </a:solidFill>
              </c:spPr>
              <c:txPr>
                <a:bodyPr anchorCtr="0"/>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7-3FD3-4658-9C11-193C31D92D7E}"/>
                </c:ext>
              </c:extLst>
            </c:dLbl>
            <c:numFmt formatCode="#,##0.0" sourceLinked="0"/>
            <c:spPr>
              <a:solidFill>
                <a:srgbClr val="E46C0A"/>
              </a:solidFill>
            </c:spPr>
            <c:txPr>
              <a:bodyPr wrap="square" lIns="38100" tIns="19050" rIns="38100" bIns="19050" anchor="ctr" anchorCtr="0">
                <a:spAutoFit/>
              </a:bodyPr>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Données!$C$74:$AA$74</c:f>
              <c:strCache>
                <c:ptCount val="25"/>
                <c:pt idx="0">
                  <c:v>Février 2023</c:v>
                </c:pt>
                <c:pt idx="1">
                  <c:v>Mars     2023</c:v>
                </c:pt>
                <c:pt idx="2">
                  <c:v>Avril          2023</c:v>
                </c:pt>
                <c:pt idx="3">
                  <c:v>Mai        2023</c:v>
                </c:pt>
                <c:pt idx="4">
                  <c:v>Juin          2023</c:v>
                </c:pt>
                <c:pt idx="5">
                  <c:v>Juillet     2023</c:v>
                </c:pt>
                <c:pt idx="6">
                  <c:v>Août     2023</c:v>
                </c:pt>
                <c:pt idx="7">
                  <c:v>Septembre 2023</c:v>
                </c:pt>
                <c:pt idx="8">
                  <c:v>Octobre 2023</c:v>
                </c:pt>
                <c:pt idx="9">
                  <c:v>Novembre 2023</c:v>
                </c:pt>
                <c:pt idx="10">
                  <c:v>Décembre 2023</c:v>
                </c:pt>
                <c:pt idx="11">
                  <c:v>Janvier 2024</c:v>
                </c:pt>
                <c:pt idx="12">
                  <c:v>Février 2024</c:v>
                </c:pt>
                <c:pt idx="13">
                  <c:v>Mars     2024</c:v>
                </c:pt>
                <c:pt idx="14">
                  <c:v>Avril          2024</c:v>
                </c:pt>
                <c:pt idx="15">
                  <c:v>Mai        2024</c:v>
                </c:pt>
                <c:pt idx="16">
                  <c:v>Juin          2024</c:v>
                </c:pt>
                <c:pt idx="17">
                  <c:v>Juillet     2024</c:v>
                </c:pt>
                <c:pt idx="18">
                  <c:v>Août     2024</c:v>
                </c:pt>
                <c:pt idx="19">
                  <c:v>Septembre 2024</c:v>
                </c:pt>
                <c:pt idx="20">
                  <c:v>Octobre 2024</c:v>
                </c:pt>
                <c:pt idx="21">
                  <c:v>Novembre 2024</c:v>
                </c:pt>
                <c:pt idx="22">
                  <c:v>Décembre 2024</c:v>
                </c:pt>
                <c:pt idx="23">
                  <c:v>Janvier 2025</c:v>
                </c:pt>
                <c:pt idx="24">
                  <c:v>Février 2025</c:v>
                </c:pt>
              </c:strCache>
            </c:strRef>
          </c:cat>
          <c:val>
            <c:numRef>
              <c:f>Données!$C$77:$AA$77</c:f>
              <c:numCache>
                <c:formatCode>#,##0</c:formatCode>
                <c:ptCount val="25"/>
                <c:pt idx="0">
                  <c:v>1708323.9410000001</c:v>
                </c:pt>
                <c:pt idx="1">
                  <c:v>1731481.5143333327</c:v>
                </c:pt>
                <c:pt idx="2">
                  <c:v>1735297.8906666662</c:v>
                </c:pt>
                <c:pt idx="3">
                  <c:v>1879673.7823333321</c:v>
                </c:pt>
                <c:pt idx="4">
                  <c:v>1688365.6873333335</c:v>
                </c:pt>
                <c:pt idx="5">
                  <c:v>1863262.5189900324</c:v>
                </c:pt>
                <c:pt idx="6">
                  <c:v>1827828.5916749996</c:v>
                </c:pt>
                <c:pt idx="7">
                  <c:v>1780379.0743333322</c:v>
                </c:pt>
                <c:pt idx="8">
                  <c:v>1953840.9498333335</c:v>
                </c:pt>
                <c:pt idx="9">
                  <c:v>1976755.1486666573</c:v>
                </c:pt>
                <c:pt idx="10">
                  <c:v>2196411.8329999894</c:v>
                </c:pt>
                <c:pt idx="11">
                  <c:v>2125945.4486666662</c:v>
                </c:pt>
                <c:pt idx="12">
                  <c:v>1846151.35399999</c:v>
                </c:pt>
                <c:pt idx="13">
                  <c:v>1775672.8873333319</c:v>
                </c:pt>
                <c:pt idx="14">
                  <c:v>1746623.0019999992</c:v>
                </c:pt>
                <c:pt idx="15">
                  <c:v>1947483.8289999904</c:v>
                </c:pt>
                <c:pt idx="16">
                  <c:v>1821981.5473333241</c:v>
                </c:pt>
                <c:pt idx="17">
                  <c:v>2004292.0960999897</c:v>
                </c:pt>
                <c:pt idx="18">
                  <c:v>1946965.8040999998</c:v>
                </c:pt>
                <c:pt idx="19">
                  <c:v>2003495.2790000003</c:v>
                </c:pt>
                <c:pt idx="20">
                  <c:v>2037122.2968333333</c:v>
                </c:pt>
                <c:pt idx="21">
                  <c:v>1895614.2841666662</c:v>
                </c:pt>
                <c:pt idx="22">
                  <c:v>1884200.8015000005</c:v>
                </c:pt>
                <c:pt idx="23">
                  <c:v>1962886.5056666667</c:v>
                </c:pt>
                <c:pt idx="24">
                  <c:v>1832779.8113333334</c:v>
                </c:pt>
              </c:numCache>
            </c:numRef>
          </c:val>
          <c:smooth val="0"/>
          <c:extLst>
            <c:ext xmlns:c16="http://schemas.microsoft.com/office/drawing/2014/chart" uri="{C3380CC4-5D6E-409C-BE32-E72D297353CC}">
              <c16:uniqueId val="{00000048-3FD3-4658-9C11-193C31D92D7E}"/>
            </c:ext>
          </c:extLst>
        </c:ser>
        <c:dLbls>
          <c:showLegendKey val="0"/>
          <c:showVal val="0"/>
          <c:showCatName val="0"/>
          <c:showSerName val="0"/>
          <c:showPercent val="0"/>
          <c:showBubbleSize val="0"/>
        </c:dLbls>
        <c:smooth val="0"/>
        <c:axId val="1443676928"/>
        <c:axId val="1"/>
      </c:lineChart>
      <c:catAx>
        <c:axId val="1443676928"/>
        <c:scaling>
          <c:orientation val="minMax"/>
        </c:scaling>
        <c:delete val="0"/>
        <c:axPos val="b"/>
        <c:numFmt formatCode="General" sourceLinked="1"/>
        <c:majorTickMark val="out"/>
        <c:minorTickMark val="none"/>
        <c:tickLblPos val="nextTo"/>
        <c:txPr>
          <a:bodyPr rot="0" vert="horz"/>
          <a:lstStyle/>
          <a:p>
            <a:pPr algn="ctr">
              <a:defRPr lang="en-US" sz="800" b="0" i="0" u="none" strike="noStrike" kern="1200" baseline="0">
                <a:solidFill>
                  <a:srgbClr val="000000"/>
                </a:solidFill>
                <a:latin typeface="Philosopher" panose="02000503000000020004" pitchFamily="2" charset="0"/>
                <a:ea typeface="Calibri"/>
                <a:cs typeface="Calibri"/>
              </a:defRPr>
            </a:pPr>
            <a:endParaRPr lang="fr-FR"/>
          </a:p>
        </c:txPr>
        <c:crossAx val="1"/>
        <c:crosses val="autoZero"/>
        <c:auto val="1"/>
        <c:lblAlgn val="ctr"/>
        <c:lblOffset val="100"/>
        <c:noMultiLvlLbl val="0"/>
      </c:catAx>
      <c:valAx>
        <c:axId val="1"/>
        <c:scaling>
          <c:orientation val="minMax"/>
          <c:max val="20000000"/>
          <c:min val="0"/>
        </c:scaling>
        <c:delete val="0"/>
        <c:axPos val="l"/>
        <c:numFmt formatCode="#,##0" sourceLinked="1"/>
        <c:majorTickMark val="out"/>
        <c:minorTickMark val="none"/>
        <c:tickLblPos val="nextTo"/>
        <c:txPr>
          <a:bodyPr rot="0" vert="horz"/>
          <a:lstStyle/>
          <a:p>
            <a:pPr>
              <a:defRPr sz="600" b="0" i="0" u="none" strike="noStrike" baseline="0">
                <a:solidFill>
                  <a:srgbClr val="000000"/>
                </a:solidFill>
                <a:latin typeface="Philosopher" panose="02000503000000020004" pitchFamily="2" charset="0"/>
                <a:ea typeface="Calibri"/>
                <a:cs typeface="Calibri"/>
              </a:defRPr>
            </a:pPr>
            <a:endParaRPr lang="fr-FR"/>
          </a:p>
        </c:txPr>
        <c:crossAx val="1443676928"/>
        <c:crosses val="autoZero"/>
        <c:crossBetween val="between"/>
        <c:majorUnit val="5000000"/>
        <c:dispUnits>
          <c:builtInUnit val="millions"/>
          <c:dispUnitsLbl>
            <c:layout>
              <c:manualLayout>
                <c:xMode val="edge"/>
                <c:yMode val="edge"/>
                <c:x val="0"/>
                <c:y val="6.7862990480421922E-4"/>
              </c:manualLayout>
            </c:layout>
            <c:tx>
              <c:rich>
                <a:bodyPr rot="0" vert="horz"/>
                <a:lstStyle/>
                <a:p>
                  <a:pPr algn="ctr">
                    <a:defRPr sz="600" b="0" i="0" u="none" strike="noStrike" baseline="0">
                      <a:solidFill>
                        <a:srgbClr val="000000"/>
                      </a:solidFill>
                      <a:latin typeface="Philosopher" panose="02000503000000020004" pitchFamily="2" charset="0"/>
                      <a:ea typeface="Calibri"/>
                      <a:cs typeface="Calibri"/>
                    </a:defRPr>
                  </a:pPr>
                  <a:r>
                    <a:rPr lang="fr-FR" sz="600" b="0" dirty="0">
                      <a:latin typeface="Philosopher" panose="02000503000000020004" pitchFamily="2" charset="0"/>
                    </a:rPr>
                    <a:t>Unité: millions minutes</a:t>
                  </a:r>
                </a:p>
              </c:rich>
            </c:tx>
          </c:dispUnitsLbl>
        </c:dispUnits>
      </c:valAx>
      <c:spPr>
        <a:noFill/>
        <a:ln w="25400">
          <a:noFill/>
        </a:ln>
      </c:spPr>
    </c:plotArea>
    <c:legend>
      <c:legendPos val="b"/>
      <c:layout>
        <c:manualLayout>
          <c:xMode val="edge"/>
          <c:yMode val="edge"/>
          <c:x val="2.8001157407407405E-2"/>
          <c:y val="0.90473750000000019"/>
          <c:w val="0.93737780724021402"/>
          <c:h val="9.0146527777777791E-2"/>
        </c:manualLayout>
      </c:layout>
      <c:overlay val="0"/>
      <c:spPr>
        <a:ln>
          <a:noFill/>
        </a:ln>
      </c:spPr>
      <c:txPr>
        <a:bodyPr/>
        <a:lstStyle/>
        <a:p>
          <a:pPr>
            <a:defRPr sz="700" b="0" i="0" u="none" strike="noStrike" baseline="0">
              <a:solidFill>
                <a:srgbClr val="000000"/>
              </a:solidFill>
              <a:latin typeface="Philosopher" panose="02000503000000020004" pitchFamily="2" charset="0"/>
              <a:ea typeface="Calibri"/>
              <a:cs typeface="Calibri"/>
            </a:defRPr>
          </a:pPr>
          <a:endParaRPr lang="fr-FR"/>
        </a:p>
      </c:txPr>
    </c:legend>
    <c:plotVisOnly val="1"/>
    <c:dispBlanksAs val="gap"/>
    <c:showDLblsOverMax val="0"/>
  </c:chart>
  <c:spPr>
    <a:ln w="38100">
      <a:noFill/>
    </a:ln>
  </c:spPr>
  <c:txPr>
    <a:bodyPr/>
    <a:lstStyle/>
    <a:p>
      <a:pPr>
        <a:defRPr sz="1200" b="1" i="0" u="none" strike="noStrike" baseline="0">
          <a:solidFill>
            <a:srgbClr val="000000"/>
          </a:solidFill>
          <a:latin typeface="Calibri"/>
          <a:ea typeface="Calibri"/>
          <a:cs typeface="Calibri"/>
        </a:defRPr>
      </a:pPr>
      <a:endParaRPr lang="fr-FR"/>
    </a:p>
  </c:txPr>
  <c:externalData r:id="rId2">
    <c:autoUpdate val="1"/>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3193287037037037E-2"/>
          <c:y val="0.12598819444444445"/>
          <c:w val="0.95005096215583085"/>
          <c:h val="0.59749097222222225"/>
        </c:manualLayout>
      </c:layout>
      <c:lineChart>
        <c:grouping val="standard"/>
        <c:varyColors val="0"/>
        <c:ser>
          <c:idx val="0"/>
          <c:order val="0"/>
          <c:tx>
            <c:v>Tunisie Télécom</c:v>
          </c:tx>
          <c:spPr>
            <a:ln w="38100">
              <a:solidFill>
                <a:srgbClr val="0070C0"/>
              </a:solidFill>
            </a:ln>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E6EB-4036-B2A2-E2816CA1F1E9}"/>
                </c:ext>
              </c:extLst>
            </c:dLbl>
            <c:dLbl>
              <c:idx val="2"/>
              <c:delete val="1"/>
              <c:extLst>
                <c:ext xmlns:c15="http://schemas.microsoft.com/office/drawing/2012/chart" uri="{CE6537A1-D6FC-4f65-9D91-7224C49458BB}"/>
                <c:ext xmlns:c16="http://schemas.microsoft.com/office/drawing/2014/chart" uri="{C3380CC4-5D6E-409C-BE32-E72D297353CC}">
                  <c16:uniqueId val="{00000001-E6EB-4036-B2A2-E2816CA1F1E9}"/>
                </c:ext>
              </c:extLst>
            </c:dLbl>
            <c:dLbl>
              <c:idx val="3"/>
              <c:delete val="1"/>
              <c:extLst>
                <c:ext xmlns:c15="http://schemas.microsoft.com/office/drawing/2012/chart" uri="{CE6537A1-D6FC-4f65-9D91-7224C49458BB}"/>
                <c:ext xmlns:c16="http://schemas.microsoft.com/office/drawing/2014/chart" uri="{C3380CC4-5D6E-409C-BE32-E72D297353CC}">
                  <c16:uniqueId val="{00000002-E6EB-4036-B2A2-E2816CA1F1E9}"/>
                </c:ext>
              </c:extLst>
            </c:dLbl>
            <c:dLbl>
              <c:idx val="4"/>
              <c:delete val="1"/>
              <c:extLst>
                <c:ext xmlns:c15="http://schemas.microsoft.com/office/drawing/2012/chart" uri="{CE6537A1-D6FC-4f65-9D91-7224C49458BB}"/>
                <c:ext xmlns:c16="http://schemas.microsoft.com/office/drawing/2014/chart" uri="{C3380CC4-5D6E-409C-BE32-E72D297353CC}">
                  <c16:uniqueId val="{00000003-E6EB-4036-B2A2-E2816CA1F1E9}"/>
                </c:ext>
              </c:extLst>
            </c:dLbl>
            <c:dLbl>
              <c:idx val="5"/>
              <c:delete val="1"/>
              <c:extLst>
                <c:ext xmlns:c15="http://schemas.microsoft.com/office/drawing/2012/chart" uri="{CE6537A1-D6FC-4f65-9D91-7224C49458BB}"/>
                <c:ext xmlns:c16="http://schemas.microsoft.com/office/drawing/2014/chart" uri="{C3380CC4-5D6E-409C-BE32-E72D297353CC}">
                  <c16:uniqueId val="{00000004-E6EB-4036-B2A2-E2816CA1F1E9}"/>
                </c:ext>
              </c:extLst>
            </c:dLbl>
            <c:dLbl>
              <c:idx val="6"/>
              <c:delete val="1"/>
              <c:extLst>
                <c:ext xmlns:c15="http://schemas.microsoft.com/office/drawing/2012/chart" uri="{CE6537A1-D6FC-4f65-9D91-7224C49458BB}"/>
                <c:ext xmlns:c16="http://schemas.microsoft.com/office/drawing/2014/chart" uri="{C3380CC4-5D6E-409C-BE32-E72D297353CC}">
                  <c16:uniqueId val="{00000005-E6EB-4036-B2A2-E2816CA1F1E9}"/>
                </c:ext>
              </c:extLst>
            </c:dLbl>
            <c:dLbl>
              <c:idx val="7"/>
              <c:delete val="1"/>
              <c:extLst>
                <c:ext xmlns:c15="http://schemas.microsoft.com/office/drawing/2012/chart" uri="{CE6537A1-D6FC-4f65-9D91-7224C49458BB}"/>
                <c:ext xmlns:c16="http://schemas.microsoft.com/office/drawing/2014/chart" uri="{C3380CC4-5D6E-409C-BE32-E72D297353CC}">
                  <c16:uniqueId val="{00000006-E6EB-4036-B2A2-E2816CA1F1E9}"/>
                </c:ext>
              </c:extLst>
            </c:dLbl>
            <c:dLbl>
              <c:idx val="8"/>
              <c:delete val="1"/>
              <c:extLst>
                <c:ext xmlns:c15="http://schemas.microsoft.com/office/drawing/2012/chart" uri="{CE6537A1-D6FC-4f65-9D91-7224C49458BB}"/>
                <c:ext xmlns:c16="http://schemas.microsoft.com/office/drawing/2014/chart" uri="{C3380CC4-5D6E-409C-BE32-E72D297353CC}">
                  <c16:uniqueId val="{00000007-E6EB-4036-B2A2-E2816CA1F1E9}"/>
                </c:ext>
              </c:extLst>
            </c:dLbl>
            <c:dLbl>
              <c:idx val="9"/>
              <c:delete val="1"/>
              <c:extLst>
                <c:ext xmlns:c15="http://schemas.microsoft.com/office/drawing/2012/chart" uri="{CE6537A1-D6FC-4f65-9D91-7224C49458BB}"/>
                <c:ext xmlns:c16="http://schemas.microsoft.com/office/drawing/2014/chart" uri="{C3380CC4-5D6E-409C-BE32-E72D297353CC}">
                  <c16:uniqueId val="{00000008-E6EB-4036-B2A2-E2816CA1F1E9}"/>
                </c:ext>
              </c:extLst>
            </c:dLbl>
            <c:dLbl>
              <c:idx val="10"/>
              <c:delete val="1"/>
              <c:extLst>
                <c:ext xmlns:c15="http://schemas.microsoft.com/office/drawing/2012/chart" uri="{CE6537A1-D6FC-4f65-9D91-7224C49458BB}"/>
                <c:ext xmlns:c16="http://schemas.microsoft.com/office/drawing/2014/chart" uri="{C3380CC4-5D6E-409C-BE32-E72D297353CC}">
                  <c16:uniqueId val="{00000009-E6EB-4036-B2A2-E2816CA1F1E9}"/>
                </c:ext>
              </c:extLst>
            </c:dLbl>
            <c:dLbl>
              <c:idx val="11"/>
              <c:delete val="1"/>
              <c:extLst>
                <c:ext xmlns:c15="http://schemas.microsoft.com/office/drawing/2012/chart" uri="{CE6537A1-D6FC-4f65-9D91-7224C49458BB}"/>
                <c:ext xmlns:c16="http://schemas.microsoft.com/office/drawing/2014/chart" uri="{C3380CC4-5D6E-409C-BE32-E72D297353CC}">
                  <c16:uniqueId val="{0000000A-E6EB-4036-B2A2-E2816CA1F1E9}"/>
                </c:ext>
              </c:extLst>
            </c:dLbl>
            <c:dLbl>
              <c:idx val="13"/>
              <c:delete val="1"/>
              <c:extLst>
                <c:ext xmlns:c15="http://schemas.microsoft.com/office/drawing/2012/chart" uri="{CE6537A1-D6FC-4f65-9D91-7224C49458BB}"/>
                <c:ext xmlns:c16="http://schemas.microsoft.com/office/drawing/2014/chart" uri="{C3380CC4-5D6E-409C-BE32-E72D297353CC}">
                  <c16:uniqueId val="{0000000B-E6EB-4036-B2A2-E2816CA1F1E9}"/>
                </c:ext>
              </c:extLst>
            </c:dLbl>
            <c:dLbl>
              <c:idx val="14"/>
              <c:delete val="1"/>
              <c:extLst>
                <c:ext xmlns:c15="http://schemas.microsoft.com/office/drawing/2012/chart" uri="{CE6537A1-D6FC-4f65-9D91-7224C49458BB}"/>
                <c:ext xmlns:c16="http://schemas.microsoft.com/office/drawing/2014/chart" uri="{C3380CC4-5D6E-409C-BE32-E72D297353CC}">
                  <c16:uniqueId val="{0000000C-E6EB-4036-B2A2-E2816CA1F1E9}"/>
                </c:ext>
              </c:extLst>
            </c:dLbl>
            <c:dLbl>
              <c:idx val="15"/>
              <c:delete val="1"/>
              <c:extLst>
                <c:ext xmlns:c15="http://schemas.microsoft.com/office/drawing/2012/chart" uri="{CE6537A1-D6FC-4f65-9D91-7224C49458BB}"/>
                <c:ext xmlns:c16="http://schemas.microsoft.com/office/drawing/2014/chart" uri="{C3380CC4-5D6E-409C-BE32-E72D297353CC}">
                  <c16:uniqueId val="{0000000D-E6EB-4036-B2A2-E2816CA1F1E9}"/>
                </c:ext>
              </c:extLst>
            </c:dLbl>
            <c:dLbl>
              <c:idx val="16"/>
              <c:delete val="1"/>
              <c:extLst>
                <c:ext xmlns:c15="http://schemas.microsoft.com/office/drawing/2012/chart" uri="{CE6537A1-D6FC-4f65-9D91-7224C49458BB}"/>
                <c:ext xmlns:c16="http://schemas.microsoft.com/office/drawing/2014/chart" uri="{C3380CC4-5D6E-409C-BE32-E72D297353CC}">
                  <c16:uniqueId val="{0000000E-E6EB-4036-B2A2-E2816CA1F1E9}"/>
                </c:ext>
              </c:extLst>
            </c:dLbl>
            <c:dLbl>
              <c:idx val="17"/>
              <c:delete val="1"/>
              <c:extLst>
                <c:ext xmlns:c15="http://schemas.microsoft.com/office/drawing/2012/chart" uri="{CE6537A1-D6FC-4f65-9D91-7224C49458BB}"/>
                <c:ext xmlns:c16="http://schemas.microsoft.com/office/drawing/2014/chart" uri="{C3380CC4-5D6E-409C-BE32-E72D297353CC}">
                  <c16:uniqueId val="{0000000F-E6EB-4036-B2A2-E2816CA1F1E9}"/>
                </c:ext>
              </c:extLst>
            </c:dLbl>
            <c:dLbl>
              <c:idx val="18"/>
              <c:delete val="1"/>
              <c:extLst>
                <c:ext xmlns:c15="http://schemas.microsoft.com/office/drawing/2012/chart" uri="{CE6537A1-D6FC-4f65-9D91-7224C49458BB}"/>
                <c:ext xmlns:c16="http://schemas.microsoft.com/office/drawing/2014/chart" uri="{C3380CC4-5D6E-409C-BE32-E72D297353CC}">
                  <c16:uniqueId val="{00000010-E6EB-4036-B2A2-E2816CA1F1E9}"/>
                </c:ext>
              </c:extLst>
            </c:dLbl>
            <c:dLbl>
              <c:idx val="19"/>
              <c:delete val="1"/>
              <c:extLst>
                <c:ext xmlns:c15="http://schemas.microsoft.com/office/drawing/2012/chart" uri="{CE6537A1-D6FC-4f65-9D91-7224C49458BB}"/>
                <c:ext xmlns:c16="http://schemas.microsoft.com/office/drawing/2014/chart" uri="{C3380CC4-5D6E-409C-BE32-E72D297353CC}">
                  <c16:uniqueId val="{00000011-E6EB-4036-B2A2-E2816CA1F1E9}"/>
                </c:ext>
              </c:extLst>
            </c:dLbl>
            <c:dLbl>
              <c:idx val="20"/>
              <c:delete val="1"/>
              <c:extLst>
                <c:ext xmlns:c15="http://schemas.microsoft.com/office/drawing/2012/chart" uri="{CE6537A1-D6FC-4f65-9D91-7224C49458BB}"/>
                <c:ext xmlns:c16="http://schemas.microsoft.com/office/drawing/2014/chart" uri="{C3380CC4-5D6E-409C-BE32-E72D297353CC}">
                  <c16:uniqueId val="{00000012-E6EB-4036-B2A2-E2816CA1F1E9}"/>
                </c:ext>
              </c:extLst>
            </c:dLbl>
            <c:dLbl>
              <c:idx val="21"/>
              <c:delete val="1"/>
              <c:extLst>
                <c:ext xmlns:c15="http://schemas.microsoft.com/office/drawing/2012/chart" uri="{CE6537A1-D6FC-4f65-9D91-7224C49458BB}"/>
                <c:ext xmlns:c16="http://schemas.microsoft.com/office/drawing/2014/chart" uri="{C3380CC4-5D6E-409C-BE32-E72D297353CC}">
                  <c16:uniqueId val="{00000013-E6EB-4036-B2A2-E2816CA1F1E9}"/>
                </c:ext>
              </c:extLst>
            </c:dLbl>
            <c:dLbl>
              <c:idx val="22"/>
              <c:delete val="1"/>
              <c:extLst>
                <c:ext xmlns:c15="http://schemas.microsoft.com/office/drawing/2012/chart" uri="{CE6537A1-D6FC-4f65-9D91-7224C49458BB}"/>
                <c:ext xmlns:c16="http://schemas.microsoft.com/office/drawing/2014/chart" uri="{C3380CC4-5D6E-409C-BE32-E72D297353CC}">
                  <c16:uniqueId val="{00000014-E6EB-4036-B2A2-E2816CA1F1E9}"/>
                </c:ext>
              </c:extLst>
            </c:dLbl>
            <c:dLbl>
              <c:idx val="23"/>
              <c:delete val="1"/>
              <c:extLst>
                <c:ext xmlns:c15="http://schemas.microsoft.com/office/drawing/2012/chart" uri="{CE6537A1-D6FC-4f65-9D91-7224C49458BB}"/>
                <c:ext xmlns:c16="http://schemas.microsoft.com/office/drawing/2014/chart" uri="{C3380CC4-5D6E-409C-BE32-E72D297353CC}">
                  <c16:uniqueId val="{00000015-E6EB-4036-B2A2-E2816CA1F1E9}"/>
                </c:ext>
              </c:extLst>
            </c:dLbl>
            <c:numFmt formatCode="#,##0.0" sourceLinked="0"/>
            <c:spPr>
              <a:solidFill>
                <a:srgbClr val="0070C0"/>
              </a:solidFill>
            </c:spPr>
            <c:txPr>
              <a:bodyPr wrap="square" lIns="38100" tIns="19050" rIns="38100" bIns="19050" anchor="ctr">
                <a:spAutoFit/>
              </a:bodyPr>
              <a:lstStyle/>
              <a:p>
                <a:pPr>
                  <a:defRPr sz="1000" b="0" i="0" u="none" strike="noStrike" baseline="0">
                    <a:solidFill>
                      <a:srgbClr val="FFFFFF"/>
                    </a:solidFill>
                    <a:latin typeface="Philosopher" panose="02000503000000020004" pitchFamily="2" charset="0"/>
                    <a:ea typeface="Calibri"/>
                    <a:cs typeface="Calibri"/>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Données!$C$96:$AA$96</c:f>
              <c:strCache>
                <c:ptCount val="25"/>
                <c:pt idx="0">
                  <c:v>Février 2023</c:v>
                </c:pt>
                <c:pt idx="1">
                  <c:v>Mars     2023</c:v>
                </c:pt>
                <c:pt idx="2">
                  <c:v>Avril          2023</c:v>
                </c:pt>
                <c:pt idx="3">
                  <c:v>Mai        2023</c:v>
                </c:pt>
                <c:pt idx="4">
                  <c:v>Juin          2023</c:v>
                </c:pt>
                <c:pt idx="5">
                  <c:v>Juillet     2023</c:v>
                </c:pt>
                <c:pt idx="6">
                  <c:v>Août     2023</c:v>
                </c:pt>
                <c:pt idx="7">
                  <c:v>Septembre 2023</c:v>
                </c:pt>
                <c:pt idx="8">
                  <c:v>Octobre 2023</c:v>
                </c:pt>
                <c:pt idx="9">
                  <c:v>Novembre 2023</c:v>
                </c:pt>
                <c:pt idx="10">
                  <c:v>Décembre 2023</c:v>
                </c:pt>
                <c:pt idx="11">
                  <c:v>Janvier 2024</c:v>
                </c:pt>
                <c:pt idx="12">
                  <c:v>Février 2024</c:v>
                </c:pt>
                <c:pt idx="13">
                  <c:v>Mars     2024</c:v>
                </c:pt>
                <c:pt idx="14">
                  <c:v>Avril          2024</c:v>
                </c:pt>
                <c:pt idx="15">
                  <c:v>Mai        2024</c:v>
                </c:pt>
                <c:pt idx="16">
                  <c:v>Juin          2024</c:v>
                </c:pt>
                <c:pt idx="17">
                  <c:v>Juillet     2024</c:v>
                </c:pt>
                <c:pt idx="18">
                  <c:v>Août     2024</c:v>
                </c:pt>
                <c:pt idx="19">
                  <c:v>Septembre 2024</c:v>
                </c:pt>
                <c:pt idx="20">
                  <c:v>Octobre 2024</c:v>
                </c:pt>
                <c:pt idx="21">
                  <c:v>Novembre 2024</c:v>
                </c:pt>
                <c:pt idx="22">
                  <c:v>Décembre 2024</c:v>
                </c:pt>
                <c:pt idx="23">
                  <c:v>Janvier 2025</c:v>
                </c:pt>
                <c:pt idx="24">
                  <c:v>Février 2025</c:v>
                </c:pt>
              </c:strCache>
            </c:strRef>
          </c:cat>
          <c:val>
            <c:numRef>
              <c:f>Données!$C$97:$AA$97</c:f>
              <c:numCache>
                <c:formatCode>#,##0</c:formatCode>
                <c:ptCount val="25"/>
                <c:pt idx="0">
                  <c:v>437960.17142857146</c:v>
                </c:pt>
                <c:pt idx="1">
                  <c:v>428938.62958064536</c:v>
                </c:pt>
                <c:pt idx="2">
                  <c:v>372965.34722222213</c:v>
                </c:pt>
                <c:pt idx="3">
                  <c:v>451848.97956989228</c:v>
                </c:pt>
                <c:pt idx="4">
                  <c:v>423498.85944444436</c:v>
                </c:pt>
                <c:pt idx="5">
                  <c:v>447611.54182795697</c:v>
                </c:pt>
                <c:pt idx="6">
                  <c:v>442190.39344086015</c:v>
                </c:pt>
                <c:pt idx="7">
                  <c:v>444197.95544994442</c:v>
                </c:pt>
                <c:pt idx="8">
                  <c:v>421654.34247311816</c:v>
                </c:pt>
                <c:pt idx="9">
                  <c:v>406520.47388888878</c:v>
                </c:pt>
                <c:pt idx="10">
                  <c:v>388893.58365591406</c:v>
                </c:pt>
                <c:pt idx="11">
                  <c:v>406400.48387096776</c:v>
                </c:pt>
                <c:pt idx="12">
                  <c:v>416975.6091954023</c:v>
                </c:pt>
                <c:pt idx="13">
                  <c:v>346812.0279569893</c:v>
                </c:pt>
                <c:pt idx="14">
                  <c:v>370820.1427777778</c:v>
                </c:pt>
                <c:pt idx="15">
                  <c:v>404469.71290003235</c:v>
                </c:pt>
                <c:pt idx="16">
                  <c:v>383055.07111122232</c:v>
                </c:pt>
                <c:pt idx="17">
                  <c:v>410499.30645161279</c:v>
                </c:pt>
                <c:pt idx="18">
                  <c:v>394403.05174516479</c:v>
                </c:pt>
                <c:pt idx="19">
                  <c:v>418886.99444444448</c:v>
                </c:pt>
                <c:pt idx="20">
                  <c:v>397793.18064516119</c:v>
                </c:pt>
                <c:pt idx="21">
                  <c:v>377696.14777777781</c:v>
                </c:pt>
                <c:pt idx="22">
                  <c:v>354330.00537634408</c:v>
                </c:pt>
                <c:pt idx="23">
                  <c:v>376182.31827956979</c:v>
                </c:pt>
                <c:pt idx="24">
                  <c:v>382532.06547619042</c:v>
                </c:pt>
              </c:numCache>
            </c:numRef>
          </c:val>
          <c:smooth val="0"/>
          <c:extLst>
            <c:ext xmlns:c16="http://schemas.microsoft.com/office/drawing/2014/chart" uri="{C3380CC4-5D6E-409C-BE32-E72D297353CC}">
              <c16:uniqueId val="{00000016-E6EB-4036-B2A2-E2816CA1F1E9}"/>
            </c:ext>
          </c:extLst>
        </c:ser>
        <c:ser>
          <c:idx val="1"/>
          <c:order val="1"/>
          <c:tx>
            <c:v>Ooredoo Tunisie</c:v>
          </c:tx>
          <c:spPr>
            <a:ln w="34925">
              <a:solidFill>
                <a:srgbClr val="FF0000"/>
              </a:solidFill>
            </a:ln>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17-E6EB-4036-B2A2-E2816CA1F1E9}"/>
                </c:ext>
              </c:extLst>
            </c:dLbl>
            <c:dLbl>
              <c:idx val="2"/>
              <c:delete val="1"/>
              <c:extLst>
                <c:ext xmlns:c15="http://schemas.microsoft.com/office/drawing/2012/chart" uri="{CE6537A1-D6FC-4f65-9D91-7224C49458BB}"/>
                <c:ext xmlns:c16="http://schemas.microsoft.com/office/drawing/2014/chart" uri="{C3380CC4-5D6E-409C-BE32-E72D297353CC}">
                  <c16:uniqueId val="{00000018-E6EB-4036-B2A2-E2816CA1F1E9}"/>
                </c:ext>
              </c:extLst>
            </c:dLbl>
            <c:dLbl>
              <c:idx val="3"/>
              <c:delete val="1"/>
              <c:extLst>
                <c:ext xmlns:c15="http://schemas.microsoft.com/office/drawing/2012/chart" uri="{CE6537A1-D6FC-4f65-9D91-7224C49458BB}"/>
                <c:ext xmlns:c16="http://schemas.microsoft.com/office/drawing/2014/chart" uri="{C3380CC4-5D6E-409C-BE32-E72D297353CC}">
                  <c16:uniqueId val="{00000019-E6EB-4036-B2A2-E2816CA1F1E9}"/>
                </c:ext>
              </c:extLst>
            </c:dLbl>
            <c:dLbl>
              <c:idx val="4"/>
              <c:delete val="1"/>
              <c:extLst>
                <c:ext xmlns:c15="http://schemas.microsoft.com/office/drawing/2012/chart" uri="{CE6537A1-D6FC-4f65-9D91-7224C49458BB}"/>
                <c:ext xmlns:c16="http://schemas.microsoft.com/office/drawing/2014/chart" uri="{C3380CC4-5D6E-409C-BE32-E72D297353CC}">
                  <c16:uniqueId val="{0000001A-E6EB-4036-B2A2-E2816CA1F1E9}"/>
                </c:ext>
              </c:extLst>
            </c:dLbl>
            <c:dLbl>
              <c:idx val="5"/>
              <c:delete val="1"/>
              <c:extLst>
                <c:ext xmlns:c15="http://schemas.microsoft.com/office/drawing/2012/chart" uri="{CE6537A1-D6FC-4f65-9D91-7224C49458BB}"/>
                <c:ext xmlns:c16="http://schemas.microsoft.com/office/drawing/2014/chart" uri="{C3380CC4-5D6E-409C-BE32-E72D297353CC}">
                  <c16:uniqueId val="{0000001B-E6EB-4036-B2A2-E2816CA1F1E9}"/>
                </c:ext>
              </c:extLst>
            </c:dLbl>
            <c:dLbl>
              <c:idx val="6"/>
              <c:delete val="1"/>
              <c:extLst>
                <c:ext xmlns:c15="http://schemas.microsoft.com/office/drawing/2012/chart" uri="{CE6537A1-D6FC-4f65-9D91-7224C49458BB}"/>
                <c:ext xmlns:c16="http://schemas.microsoft.com/office/drawing/2014/chart" uri="{C3380CC4-5D6E-409C-BE32-E72D297353CC}">
                  <c16:uniqueId val="{0000001C-E6EB-4036-B2A2-E2816CA1F1E9}"/>
                </c:ext>
              </c:extLst>
            </c:dLbl>
            <c:dLbl>
              <c:idx val="7"/>
              <c:delete val="1"/>
              <c:extLst>
                <c:ext xmlns:c15="http://schemas.microsoft.com/office/drawing/2012/chart" uri="{CE6537A1-D6FC-4f65-9D91-7224C49458BB}"/>
                <c:ext xmlns:c16="http://schemas.microsoft.com/office/drawing/2014/chart" uri="{C3380CC4-5D6E-409C-BE32-E72D297353CC}">
                  <c16:uniqueId val="{0000001D-E6EB-4036-B2A2-E2816CA1F1E9}"/>
                </c:ext>
              </c:extLst>
            </c:dLbl>
            <c:dLbl>
              <c:idx val="8"/>
              <c:delete val="1"/>
              <c:extLst>
                <c:ext xmlns:c15="http://schemas.microsoft.com/office/drawing/2012/chart" uri="{CE6537A1-D6FC-4f65-9D91-7224C49458BB}"/>
                <c:ext xmlns:c16="http://schemas.microsoft.com/office/drawing/2014/chart" uri="{C3380CC4-5D6E-409C-BE32-E72D297353CC}">
                  <c16:uniqueId val="{0000001E-E6EB-4036-B2A2-E2816CA1F1E9}"/>
                </c:ext>
              </c:extLst>
            </c:dLbl>
            <c:dLbl>
              <c:idx val="9"/>
              <c:delete val="1"/>
              <c:extLst>
                <c:ext xmlns:c15="http://schemas.microsoft.com/office/drawing/2012/chart" uri="{CE6537A1-D6FC-4f65-9D91-7224C49458BB}"/>
                <c:ext xmlns:c16="http://schemas.microsoft.com/office/drawing/2014/chart" uri="{C3380CC4-5D6E-409C-BE32-E72D297353CC}">
                  <c16:uniqueId val="{0000001F-E6EB-4036-B2A2-E2816CA1F1E9}"/>
                </c:ext>
              </c:extLst>
            </c:dLbl>
            <c:dLbl>
              <c:idx val="10"/>
              <c:delete val="1"/>
              <c:extLst>
                <c:ext xmlns:c15="http://schemas.microsoft.com/office/drawing/2012/chart" uri="{CE6537A1-D6FC-4f65-9D91-7224C49458BB}"/>
                <c:ext xmlns:c16="http://schemas.microsoft.com/office/drawing/2014/chart" uri="{C3380CC4-5D6E-409C-BE32-E72D297353CC}">
                  <c16:uniqueId val="{00000020-E6EB-4036-B2A2-E2816CA1F1E9}"/>
                </c:ext>
              </c:extLst>
            </c:dLbl>
            <c:dLbl>
              <c:idx val="11"/>
              <c:delete val="1"/>
              <c:extLst>
                <c:ext xmlns:c15="http://schemas.microsoft.com/office/drawing/2012/chart" uri="{CE6537A1-D6FC-4f65-9D91-7224C49458BB}"/>
                <c:ext xmlns:c16="http://schemas.microsoft.com/office/drawing/2014/chart" uri="{C3380CC4-5D6E-409C-BE32-E72D297353CC}">
                  <c16:uniqueId val="{00000021-E6EB-4036-B2A2-E2816CA1F1E9}"/>
                </c:ext>
              </c:extLst>
            </c:dLbl>
            <c:dLbl>
              <c:idx val="13"/>
              <c:delete val="1"/>
              <c:extLst>
                <c:ext xmlns:c15="http://schemas.microsoft.com/office/drawing/2012/chart" uri="{CE6537A1-D6FC-4f65-9D91-7224C49458BB}"/>
                <c:ext xmlns:c16="http://schemas.microsoft.com/office/drawing/2014/chart" uri="{C3380CC4-5D6E-409C-BE32-E72D297353CC}">
                  <c16:uniqueId val="{00000022-E6EB-4036-B2A2-E2816CA1F1E9}"/>
                </c:ext>
              </c:extLst>
            </c:dLbl>
            <c:dLbl>
              <c:idx val="14"/>
              <c:delete val="1"/>
              <c:extLst>
                <c:ext xmlns:c15="http://schemas.microsoft.com/office/drawing/2012/chart" uri="{CE6537A1-D6FC-4f65-9D91-7224C49458BB}"/>
                <c:ext xmlns:c16="http://schemas.microsoft.com/office/drawing/2014/chart" uri="{C3380CC4-5D6E-409C-BE32-E72D297353CC}">
                  <c16:uniqueId val="{00000023-E6EB-4036-B2A2-E2816CA1F1E9}"/>
                </c:ext>
              </c:extLst>
            </c:dLbl>
            <c:dLbl>
              <c:idx val="15"/>
              <c:delete val="1"/>
              <c:extLst>
                <c:ext xmlns:c15="http://schemas.microsoft.com/office/drawing/2012/chart" uri="{CE6537A1-D6FC-4f65-9D91-7224C49458BB}"/>
                <c:ext xmlns:c16="http://schemas.microsoft.com/office/drawing/2014/chart" uri="{C3380CC4-5D6E-409C-BE32-E72D297353CC}">
                  <c16:uniqueId val="{00000024-E6EB-4036-B2A2-E2816CA1F1E9}"/>
                </c:ext>
              </c:extLst>
            </c:dLbl>
            <c:dLbl>
              <c:idx val="16"/>
              <c:delete val="1"/>
              <c:extLst>
                <c:ext xmlns:c15="http://schemas.microsoft.com/office/drawing/2012/chart" uri="{CE6537A1-D6FC-4f65-9D91-7224C49458BB}"/>
                <c:ext xmlns:c16="http://schemas.microsoft.com/office/drawing/2014/chart" uri="{C3380CC4-5D6E-409C-BE32-E72D297353CC}">
                  <c16:uniqueId val="{00000025-E6EB-4036-B2A2-E2816CA1F1E9}"/>
                </c:ext>
              </c:extLst>
            </c:dLbl>
            <c:dLbl>
              <c:idx val="17"/>
              <c:delete val="1"/>
              <c:extLst>
                <c:ext xmlns:c15="http://schemas.microsoft.com/office/drawing/2012/chart" uri="{CE6537A1-D6FC-4f65-9D91-7224C49458BB}"/>
                <c:ext xmlns:c16="http://schemas.microsoft.com/office/drawing/2014/chart" uri="{C3380CC4-5D6E-409C-BE32-E72D297353CC}">
                  <c16:uniqueId val="{00000026-E6EB-4036-B2A2-E2816CA1F1E9}"/>
                </c:ext>
              </c:extLst>
            </c:dLbl>
            <c:dLbl>
              <c:idx val="18"/>
              <c:delete val="1"/>
              <c:extLst>
                <c:ext xmlns:c15="http://schemas.microsoft.com/office/drawing/2012/chart" uri="{CE6537A1-D6FC-4f65-9D91-7224C49458BB}"/>
                <c:ext xmlns:c16="http://schemas.microsoft.com/office/drawing/2014/chart" uri="{C3380CC4-5D6E-409C-BE32-E72D297353CC}">
                  <c16:uniqueId val="{00000027-E6EB-4036-B2A2-E2816CA1F1E9}"/>
                </c:ext>
              </c:extLst>
            </c:dLbl>
            <c:dLbl>
              <c:idx val="19"/>
              <c:delete val="1"/>
              <c:extLst>
                <c:ext xmlns:c15="http://schemas.microsoft.com/office/drawing/2012/chart" uri="{CE6537A1-D6FC-4f65-9D91-7224C49458BB}"/>
                <c:ext xmlns:c16="http://schemas.microsoft.com/office/drawing/2014/chart" uri="{C3380CC4-5D6E-409C-BE32-E72D297353CC}">
                  <c16:uniqueId val="{00000028-E6EB-4036-B2A2-E2816CA1F1E9}"/>
                </c:ext>
              </c:extLst>
            </c:dLbl>
            <c:dLbl>
              <c:idx val="20"/>
              <c:delete val="1"/>
              <c:extLst>
                <c:ext xmlns:c15="http://schemas.microsoft.com/office/drawing/2012/chart" uri="{CE6537A1-D6FC-4f65-9D91-7224C49458BB}"/>
                <c:ext xmlns:c16="http://schemas.microsoft.com/office/drawing/2014/chart" uri="{C3380CC4-5D6E-409C-BE32-E72D297353CC}">
                  <c16:uniqueId val="{00000029-E6EB-4036-B2A2-E2816CA1F1E9}"/>
                </c:ext>
              </c:extLst>
            </c:dLbl>
            <c:dLbl>
              <c:idx val="21"/>
              <c:delete val="1"/>
              <c:extLst>
                <c:ext xmlns:c15="http://schemas.microsoft.com/office/drawing/2012/chart" uri="{CE6537A1-D6FC-4f65-9D91-7224C49458BB}"/>
                <c:ext xmlns:c16="http://schemas.microsoft.com/office/drawing/2014/chart" uri="{C3380CC4-5D6E-409C-BE32-E72D297353CC}">
                  <c16:uniqueId val="{0000002A-E6EB-4036-B2A2-E2816CA1F1E9}"/>
                </c:ext>
              </c:extLst>
            </c:dLbl>
            <c:dLbl>
              <c:idx val="22"/>
              <c:delete val="1"/>
              <c:extLst>
                <c:ext xmlns:c15="http://schemas.microsoft.com/office/drawing/2012/chart" uri="{CE6537A1-D6FC-4f65-9D91-7224C49458BB}"/>
                <c:ext xmlns:c16="http://schemas.microsoft.com/office/drawing/2014/chart" uri="{C3380CC4-5D6E-409C-BE32-E72D297353CC}">
                  <c16:uniqueId val="{0000002B-E6EB-4036-B2A2-E2816CA1F1E9}"/>
                </c:ext>
              </c:extLst>
            </c:dLbl>
            <c:dLbl>
              <c:idx val="23"/>
              <c:delete val="1"/>
              <c:extLst>
                <c:ext xmlns:c15="http://schemas.microsoft.com/office/drawing/2012/chart" uri="{CE6537A1-D6FC-4f65-9D91-7224C49458BB}"/>
                <c:ext xmlns:c16="http://schemas.microsoft.com/office/drawing/2014/chart" uri="{C3380CC4-5D6E-409C-BE32-E72D297353CC}">
                  <c16:uniqueId val="{0000002C-E6EB-4036-B2A2-E2816CA1F1E9}"/>
                </c:ext>
              </c:extLst>
            </c:dLbl>
            <c:dLbl>
              <c:idx val="24"/>
              <c:layout>
                <c:manualLayout>
                  <c:x val="-1.0034490740740741E-2"/>
                  <c:y val="-8.8194444444443642E-3"/>
                </c:manualLayout>
              </c:layout>
              <c:numFmt formatCode="#,##0.00" sourceLinked="0"/>
              <c:spPr>
                <a:solidFill>
                  <a:srgbClr val="FF0000"/>
                </a:solidFill>
              </c:spPr>
              <c:txPr>
                <a:bodyPr anchorCtr="0"/>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E6EB-4036-B2A2-E2816CA1F1E9}"/>
                </c:ext>
              </c:extLst>
            </c:dLbl>
            <c:numFmt formatCode="#,##0.00" sourceLinked="0"/>
            <c:spPr>
              <a:solidFill>
                <a:srgbClr val="FF0000"/>
              </a:solidFill>
            </c:spPr>
            <c:txPr>
              <a:bodyPr wrap="square" lIns="38100" tIns="19050" rIns="38100" bIns="19050" anchor="ctr" anchorCtr="0">
                <a:spAutoFit/>
              </a:bodyPr>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Données!$C$96:$AA$96</c:f>
              <c:strCache>
                <c:ptCount val="25"/>
                <c:pt idx="0">
                  <c:v>Février 2023</c:v>
                </c:pt>
                <c:pt idx="1">
                  <c:v>Mars     2023</c:v>
                </c:pt>
                <c:pt idx="2">
                  <c:v>Avril          2023</c:v>
                </c:pt>
                <c:pt idx="3">
                  <c:v>Mai        2023</c:v>
                </c:pt>
                <c:pt idx="4">
                  <c:v>Juin          2023</c:v>
                </c:pt>
                <c:pt idx="5">
                  <c:v>Juillet     2023</c:v>
                </c:pt>
                <c:pt idx="6">
                  <c:v>Août     2023</c:v>
                </c:pt>
                <c:pt idx="7">
                  <c:v>Septembre 2023</c:v>
                </c:pt>
                <c:pt idx="8">
                  <c:v>Octobre 2023</c:v>
                </c:pt>
                <c:pt idx="9">
                  <c:v>Novembre 2023</c:v>
                </c:pt>
                <c:pt idx="10">
                  <c:v>Décembre 2023</c:v>
                </c:pt>
                <c:pt idx="11">
                  <c:v>Janvier 2024</c:v>
                </c:pt>
                <c:pt idx="12">
                  <c:v>Février 2024</c:v>
                </c:pt>
                <c:pt idx="13">
                  <c:v>Mars     2024</c:v>
                </c:pt>
                <c:pt idx="14">
                  <c:v>Avril          2024</c:v>
                </c:pt>
                <c:pt idx="15">
                  <c:v>Mai        2024</c:v>
                </c:pt>
                <c:pt idx="16">
                  <c:v>Juin          2024</c:v>
                </c:pt>
                <c:pt idx="17">
                  <c:v>Juillet     2024</c:v>
                </c:pt>
                <c:pt idx="18">
                  <c:v>Août     2024</c:v>
                </c:pt>
                <c:pt idx="19">
                  <c:v>Septembre 2024</c:v>
                </c:pt>
                <c:pt idx="20">
                  <c:v>Octobre 2024</c:v>
                </c:pt>
                <c:pt idx="21">
                  <c:v>Novembre 2024</c:v>
                </c:pt>
                <c:pt idx="22">
                  <c:v>Décembre 2024</c:v>
                </c:pt>
                <c:pt idx="23">
                  <c:v>Janvier 2025</c:v>
                </c:pt>
                <c:pt idx="24">
                  <c:v>Février 2025</c:v>
                </c:pt>
              </c:strCache>
            </c:strRef>
          </c:cat>
          <c:val>
            <c:numRef>
              <c:f>Données!$C$98:$AA$98</c:f>
              <c:numCache>
                <c:formatCode>#,##0</c:formatCode>
                <c:ptCount val="25"/>
                <c:pt idx="0">
                  <c:v>17373.44523809525</c:v>
                </c:pt>
                <c:pt idx="1">
                  <c:v>17040.465053763441</c:v>
                </c:pt>
                <c:pt idx="2">
                  <c:v>16192.668888888878</c:v>
                </c:pt>
                <c:pt idx="3">
                  <c:v>18819.943010752697</c:v>
                </c:pt>
                <c:pt idx="4">
                  <c:v>18900.744999999988</c:v>
                </c:pt>
                <c:pt idx="5">
                  <c:v>19704.373655913991</c:v>
                </c:pt>
                <c:pt idx="6">
                  <c:v>21665.527956989248</c:v>
                </c:pt>
                <c:pt idx="7">
                  <c:v>20957.883333333346</c:v>
                </c:pt>
                <c:pt idx="8">
                  <c:v>20313.644086021515</c:v>
                </c:pt>
                <c:pt idx="9">
                  <c:v>19916.279999999988</c:v>
                </c:pt>
                <c:pt idx="10">
                  <c:v>18872.022580645171</c:v>
                </c:pt>
                <c:pt idx="11">
                  <c:v>19985.839784946227</c:v>
                </c:pt>
                <c:pt idx="12">
                  <c:v>20550.894827586199</c:v>
                </c:pt>
                <c:pt idx="13">
                  <c:v>18200.834946236559</c:v>
                </c:pt>
                <c:pt idx="14">
                  <c:v>19948.285555555543</c:v>
                </c:pt>
                <c:pt idx="15">
                  <c:v>21855.488709677429</c:v>
                </c:pt>
                <c:pt idx="16">
                  <c:v>20381.712222222224</c:v>
                </c:pt>
                <c:pt idx="17">
                  <c:v>22697.611290322591</c:v>
                </c:pt>
                <c:pt idx="18">
                  <c:v>21783.717204301083</c:v>
                </c:pt>
                <c:pt idx="19">
                  <c:v>22057.275000000012</c:v>
                </c:pt>
                <c:pt idx="20">
                  <c:v>21113.333870967741</c:v>
                </c:pt>
                <c:pt idx="21">
                  <c:v>18082.589444444435</c:v>
                </c:pt>
                <c:pt idx="22">
                  <c:v>17706.270430107536</c:v>
                </c:pt>
                <c:pt idx="23">
                  <c:v>18324.32688172043</c:v>
                </c:pt>
                <c:pt idx="24">
                  <c:v>19169.345833333333</c:v>
                </c:pt>
              </c:numCache>
            </c:numRef>
          </c:val>
          <c:smooth val="0"/>
          <c:extLst>
            <c:ext xmlns:c16="http://schemas.microsoft.com/office/drawing/2014/chart" uri="{C3380CC4-5D6E-409C-BE32-E72D297353CC}">
              <c16:uniqueId val="{0000002E-E6EB-4036-B2A2-E2816CA1F1E9}"/>
            </c:ext>
          </c:extLst>
        </c:ser>
        <c:ser>
          <c:idx val="2"/>
          <c:order val="2"/>
          <c:tx>
            <c:v>Orange Tunisie</c:v>
          </c:tx>
          <c:spPr>
            <a:ln w="38100">
              <a:solidFill>
                <a:srgbClr val="E46C0A"/>
              </a:solidFill>
            </a:ln>
          </c:spPr>
          <c:marker>
            <c:symbol val="none"/>
          </c:marker>
          <c:dLbls>
            <c:dLbl>
              <c:idx val="0"/>
              <c:layout>
                <c:manualLayout>
                  <c:x val="-4.7828240740740741E-2"/>
                  <c:y val="-0.10581180555555555"/>
                </c:manualLayout>
              </c:layout>
              <c:numFmt formatCode="#,##0.00" sourceLinked="0"/>
              <c:spPr>
                <a:solidFill>
                  <a:srgbClr val="E46C0A"/>
                </a:solidFill>
                <a:ln>
                  <a:noFill/>
                </a:ln>
              </c:spPr>
              <c:txPr>
                <a:bodyPr anchorCtr="0"/>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E6EB-4036-B2A2-E2816CA1F1E9}"/>
                </c:ext>
              </c:extLst>
            </c:dLbl>
            <c:dLbl>
              <c:idx val="1"/>
              <c:delete val="1"/>
              <c:extLst>
                <c:ext xmlns:c15="http://schemas.microsoft.com/office/drawing/2012/chart" uri="{CE6537A1-D6FC-4f65-9D91-7224C49458BB}"/>
                <c:ext xmlns:c16="http://schemas.microsoft.com/office/drawing/2014/chart" uri="{C3380CC4-5D6E-409C-BE32-E72D297353CC}">
                  <c16:uniqueId val="{00000030-E6EB-4036-B2A2-E2816CA1F1E9}"/>
                </c:ext>
              </c:extLst>
            </c:dLbl>
            <c:dLbl>
              <c:idx val="2"/>
              <c:delete val="1"/>
              <c:extLst>
                <c:ext xmlns:c15="http://schemas.microsoft.com/office/drawing/2012/chart" uri="{CE6537A1-D6FC-4f65-9D91-7224C49458BB}"/>
                <c:ext xmlns:c16="http://schemas.microsoft.com/office/drawing/2014/chart" uri="{C3380CC4-5D6E-409C-BE32-E72D297353CC}">
                  <c16:uniqueId val="{00000031-E6EB-4036-B2A2-E2816CA1F1E9}"/>
                </c:ext>
              </c:extLst>
            </c:dLbl>
            <c:dLbl>
              <c:idx val="3"/>
              <c:delete val="1"/>
              <c:extLst>
                <c:ext xmlns:c15="http://schemas.microsoft.com/office/drawing/2012/chart" uri="{CE6537A1-D6FC-4f65-9D91-7224C49458BB}"/>
                <c:ext xmlns:c16="http://schemas.microsoft.com/office/drawing/2014/chart" uri="{C3380CC4-5D6E-409C-BE32-E72D297353CC}">
                  <c16:uniqueId val="{00000032-E6EB-4036-B2A2-E2816CA1F1E9}"/>
                </c:ext>
              </c:extLst>
            </c:dLbl>
            <c:dLbl>
              <c:idx val="4"/>
              <c:delete val="1"/>
              <c:extLst>
                <c:ext xmlns:c15="http://schemas.microsoft.com/office/drawing/2012/chart" uri="{CE6537A1-D6FC-4f65-9D91-7224C49458BB}"/>
                <c:ext xmlns:c16="http://schemas.microsoft.com/office/drawing/2014/chart" uri="{C3380CC4-5D6E-409C-BE32-E72D297353CC}">
                  <c16:uniqueId val="{00000033-E6EB-4036-B2A2-E2816CA1F1E9}"/>
                </c:ext>
              </c:extLst>
            </c:dLbl>
            <c:dLbl>
              <c:idx val="5"/>
              <c:delete val="1"/>
              <c:extLst>
                <c:ext xmlns:c15="http://schemas.microsoft.com/office/drawing/2012/chart" uri="{CE6537A1-D6FC-4f65-9D91-7224C49458BB}"/>
                <c:ext xmlns:c16="http://schemas.microsoft.com/office/drawing/2014/chart" uri="{C3380CC4-5D6E-409C-BE32-E72D297353CC}">
                  <c16:uniqueId val="{00000034-E6EB-4036-B2A2-E2816CA1F1E9}"/>
                </c:ext>
              </c:extLst>
            </c:dLbl>
            <c:dLbl>
              <c:idx val="6"/>
              <c:delete val="1"/>
              <c:extLst>
                <c:ext xmlns:c15="http://schemas.microsoft.com/office/drawing/2012/chart" uri="{CE6537A1-D6FC-4f65-9D91-7224C49458BB}"/>
                <c:ext xmlns:c16="http://schemas.microsoft.com/office/drawing/2014/chart" uri="{C3380CC4-5D6E-409C-BE32-E72D297353CC}">
                  <c16:uniqueId val="{00000035-E6EB-4036-B2A2-E2816CA1F1E9}"/>
                </c:ext>
              </c:extLst>
            </c:dLbl>
            <c:dLbl>
              <c:idx val="7"/>
              <c:delete val="1"/>
              <c:extLst>
                <c:ext xmlns:c15="http://schemas.microsoft.com/office/drawing/2012/chart" uri="{CE6537A1-D6FC-4f65-9D91-7224C49458BB}"/>
                <c:ext xmlns:c16="http://schemas.microsoft.com/office/drawing/2014/chart" uri="{C3380CC4-5D6E-409C-BE32-E72D297353CC}">
                  <c16:uniqueId val="{00000036-E6EB-4036-B2A2-E2816CA1F1E9}"/>
                </c:ext>
              </c:extLst>
            </c:dLbl>
            <c:dLbl>
              <c:idx val="8"/>
              <c:delete val="1"/>
              <c:extLst>
                <c:ext xmlns:c15="http://schemas.microsoft.com/office/drawing/2012/chart" uri="{CE6537A1-D6FC-4f65-9D91-7224C49458BB}"/>
                <c:ext xmlns:c16="http://schemas.microsoft.com/office/drawing/2014/chart" uri="{C3380CC4-5D6E-409C-BE32-E72D297353CC}">
                  <c16:uniqueId val="{00000037-E6EB-4036-B2A2-E2816CA1F1E9}"/>
                </c:ext>
              </c:extLst>
            </c:dLbl>
            <c:dLbl>
              <c:idx val="9"/>
              <c:delete val="1"/>
              <c:extLst>
                <c:ext xmlns:c15="http://schemas.microsoft.com/office/drawing/2012/chart" uri="{CE6537A1-D6FC-4f65-9D91-7224C49458BB}"/>
                <c:ext xmlns:c16="http://schemas.microsoft.com/office/drawing/2014/chart" uri="{C3380CC4-5D6E-409C-BE32-E72D297353CC}">
                  <c16:uniqueId val="{00000038-E6EB-4036-B2A2-E2816CA1F1E9}"/>
                </c:ext>
              </c:extLst>
            </c:dLbl>
            <c:dLbl>
              <c:idx val="10"/>
              <c:delete val="1"/>
              <c:extLst>
                <c:ext xmlns:c15="http://schemas.microsoft.com/office/drawing/2012/chart" uri="{CE6537A1-D6FC-4f65-9D91-7224C49458BB}"/>
                <c:ext xmlns:c16="http://schemas.microsoft.com/office/drawing/2014/chart" uri="{C3380CC4-5D6E-409C-BE32-E72D297353CC}">
                  <c16:uniqueId val="{00000039-E6EB-4036-B2A2-E2816CA1F1E9}"/>
                </c:ext>
              </c:extLst>
            </c:dLbl>
            <c:dLbl>
              <c:idx val="11"/>
              <c:delete val="1"/>
              <c:extLst>
                <c:ext xmlns:c15="http://schemas.microsoft.com/office/drawing/2012/chart" uri="{CE6537A1-D6FC-4f65-9D91-7224C49458BB}"/>
                <c:ext xmlns:c16="http://schemas.microsoft.com/office/drawing/2014/chart" uri="{C3380CC4-5D6E-409C-BE32-E72D297353CC}">
                  <c16:uniqueId val="{0000003A-E6EB-4036-B2A2-E2816CA1F1E9}"/>
                </c:ext>
              </c:extLst>
            </c:dLbl>
            <c:dLbl>
              <c:idx val="12"/>
              <c:layout>
                <c:manualLayout>
                  <c:x val="-4.9406249999999999E-2"/>
                  <c:y val="-8.5606249999999995E-2"/>
                </c:manualLayout>
              </c:layout>
              <c:numFmt formatCode="#,##0.00" sourceLinked="0"/>
              <c:spPr>
                <a:solidFill>
                  <a:srgbClr val="E46C0A"/>
                </a:solidFill>
                <a:ln>
                  <a:noFill/>
                </a:ln>
              </c:spPr>
              <c:txPr>
                <a:bodyPr anchorCtr="0"/>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E6EB-4036-B2A2-E2816CA1F1E9}"/>
                </c:ext>
              </c:extLst>
            </c:dLbl>
            <c:dLbl>
              <c:idx val="13"/>
              <c:delete val="1"/>
              <c:extLst>
                <c:ext xmlns:c15="http://schemas.microsoft.com/office/drawing/2012/chart" uri="{CE6537A1-D6FC-4f65-9D91-7224C49458BB}"/>
                <c:ext xmlns:c16="http://schemas.microsoft.com/office/drawing/2014/chart" uri="{C3380CC4-5D6E-409C-BE32-E72D297353CC}">
                  <c16:uniqueId val="{0000003C-E6EB-4036-B2A2-E2816CA1F1E9}"/>
                </c:ext>
              </c:extLst>
            </c:dLbl>
            <c:dLbl>
              <c:idx val="14"/>
              <c:delete val="1"/>
              <c:extLst>
                <c:ext xmlns:c15="http://schemas.microsoft.com/office/drawing/2012/chart" uri="{CE6537A1-D6FC-4f65-9D91-7224C49458BB}"/>
                <c:ext xmlns:c16="http://schemas.microsoft.com/office/drawing/2014/chart" uri="{C3380CC4-5D6E-409C-BE32-E72D297353CC}">
                  <c16:uniqueId val="{0000003D-E6EB-4036-B2A2-E2816CA1F1E9}"/>
                </c:ext>
              </c:extLst>
            </c:dLbl>
            <c:dLbl>
              <c:idx val="15"/>
              <c:delete val="1"/>
              <c:extLst>
                <c:ext xmlns:c15="http://schemas.microsoft.com/office/drawing/2012/chart" uri="{CE6537A1-D6FC-4f65-9D91-7224C49458BB}"/>
                <c:ext xmlns:c16="http://schemas.microsoft.com/office/drawing/2014/chart" uri="{C3380CC4-5D6E-409C-BE32-E72D297353CC}">
                  <c16:uniqueId val="{0000003E-E6EB-4036-B2A2-E2816CA1F1E9}"/>
                </c:ext>
              </c:extLst>
            </c:dLbl>
            <c:dLbl>
              <c:idx val="16"/>
              <c:delete val="1"/>
              <c:extLst>
                <c:ext xmlns:c15="http://schemas.microsoft.com/office/drawing/2012/chart" uri="{CE6537A1-D6FC-4f65-9D91-7224C49458BB}"/>
                <c:ext xmlns:c16="http://schemas.microsoft.com/office/drawing/2014/chart" uri="{C3380CC4-5D6E-409C-BE32-E72D297353CC}">
                  <c16:uniqueId val="{0000003F-E6EB-4036-B2A2-E2816CA1F1E9}"/>
                </c:ext>
              </c:extLst>
            </c:dLbl>
            <c:dLbl>
              <c:idx val="17"/>
              <c:delete val="1"/>
              <c:extLst>
                <c:ext xmlns:c15="http://schemas.microsoft.com/office/drawing/2012/chart" uri="{CE6537A1-D6FC-4f65-9D91-7224C49458BB}"/>
                <c:ext xmlns:c16="http://schemas.microsoft.com/office/drawing/2014/chart" uri="{C3380CC4-5D6E-409C-BE32-E72D297353CC}">
                  <c16:uniqueId val="{00000040-E6EB-4036-B2A2-E2816CA1F1E9}"/>
                </c:ext>
              </c:extLst>
            </c:dLbl>
            <c:dLbl>
              <c:idx val="18"/>
              <c:delete val="1"/>
              <c:extLst>
                <c:ext xmlns:c15="http://schemas.microsoft.com/office/drawing/2012/chart" uri="{CE6537A1-D6FC-4f65-9D91-7224C49458BB}"/>
                <c:ext xmlns:c16="http://schemas.microsoft.com/office/drawing/2014/chart" uri="{C3380CC4-5D6E-409C-BE32-E72D297353CC}">
                  <c16:uniqueId val="{00000041-E6EB-4036-B2A2-E2816CA1F1E9}"/>
                </c:ext>
              </c:extLst>
            </c:dLbl>
            <c:dLbl>
              <c:idx val="19"/>
              <c:delete val="1"/>
              <c:extLst>
                <c:ext xmlns:c15="http://schemas.microsoft.com/office/drawing/2012/chart" uri="{CE6537A1-D6FC-4f65-9D91-7224C49458BB}"/>
                <c:ext xmlns:c16="http://schemas.microsoft.com/office/drawing/2014/chart" uri="{C3380CC4-5D6E-409C-BE32-E72D297353CC}">
                  <c16:uniqueId val="{00000042-E6EB-4036-B2A2-E2816CA1F1E9}"/>
                </c:ext>
              </c:extLst>
            </c:dLbl>
            <c:dLbl>
              <c:idx val="20"/>
              <c:delete val="1"/>
              <c:extLst>
                <c:ext xmlns:c15="http://schemas.microsoft.com/office/drawing/2012/chart" uri="{CE6537A1-D6FC-4f65-9D91-7224C49458BB}"/>
                <c:ext xmlns:c16="http://schemas.microsoft.com/office/drawing/2014/chart" uri="{C3380CC4-5D6E-409C-BE32-E72D297353CC}">
                  <c16:uniqueId val="{00000043-E6EB-4036-B2A2-E2816CA1F1E9}"/>
                </c:ext>
              </c:extLst>
            </c:dLbl>
            <c:dLbl>
              <c:idx val="21"/>
              <c:delete val="1"/>
              <c:extLst>
                <c:ext xmlns:c15="http://schemas.microsoft.com/office/drawing/2012/chart" uri="{CE6537A1-D6FC-4f65-9D91-7224C49458BB}"/>
                <c:ext xmlns:c16="http://schemas.microsoft.com/office/drawing/2014/chart" uri="{C3380CC4-5D6E-409C-BE32-E72D297353CC}">
                  <c16:uniqueId val="{00000044-E6EB-4036-B2A2-E2816CA1F1E9}"/>
                </c:ext>
              </c:extLst>
            </c:dLbl>
            <c:dLbl>
              <c:idx val="22"/>
              <c:delete val="1"/>
              <c:extLst>
                <c:ext xmlns:c15="http://schemas.microsoft.com/office/drawing/2012/chart" uri="{CE6537A1-D6FC-4f65-9D91-7224C49458BB}"/>
                <c:ext xmlns:c16="http://schemas.microsoft.com/office/drawing/2014/chart" uri="{C3380CC4-5D6E-409C-BE32-E72D297353CC}">
                  <c16:uniqueId val="{00000045-E6EB-4036-B2A2-E2816CA1F1E9}"/>
                </c:ext>
              </c:extLst>
            </c:dLbl>
            <c:dLbl>
              <c:idx val="23"/>
              <c:delete val="1"/>
              <c:extLst>
                <c:ext xmlns:c15="http://schemas.microsoft.com/office/drawing/2012/chart" uri="{CE6537A1-D6FC-4f65-9D91-7224C49458BB}"/>
                <c:ext xmlns:c16="http://schemas.microsoft.com/office/drawing/2014/chart" uri="{C3380CC4-5D6E-409C-BE32-E72D297353CC}">
                  <c16:uniqueId val="{00000046-E6EB-4036-B2A2-E2816CA1F1E9}"/>
                </c:ext>
              </c:extLst>
            </c:dLbl>
            <c:dLbl>
              <c:idx val="24"/>
              <c:layout>
                <c:manualLayout>
                  <c:x val="-1.2742824074073966E-2"/>
                  <c:y val="-9.0259027777777778E-2"/>
                </c:manualLayout>
              </c:layout>
              <c:numFmt formatCode="#,##0.00" sourceLinked="0"/>
              <c:spPr>
                <a:solidFill>
                  <a:srgbClr val="E46C0A"/>
                </a:solidFill>
                <a:ln>
                  <a:noFill/>
                </a:ln>
              </c:spPr>
              <c:txPr>
                <a:bodyPr anchorCtr="0"/>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7-E6EB-4036-B2A2-E2816CA1F1E9}"/>
                </c:ext>
              </c:extLst>
            </c:dLbl>
            <c:numFmt formatCode="#,##0.00" sourceLinked="0"/>
            <c:spPr>
              <a:solidFill>
                <a:srgbClr val="E46C0A"/>
              </a:solidFill>
              <a:ln>
                <a:noFill/>
              </a:ln>
            </c:spPr>
            <c:txPr>
              <a:bodyPr wrap="square" lIns="38100" tIns="19050" rIns="38100" bIns="19050" anchor="ctr" anchorCtr="0">
                <a:spAutoFit/>
              </a:bodyPr>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Données!$C$96:$AA$96</c:f>
              <c:strCache>
                <c:ptCount val="25"/>
                <c:pt idx="0">
                  <c:v>Février 2023</c:v>
                </c:pt>
                <c:pt idx="1">
                  <c:v>Mars     2023</c:v>
                </c:pt>
                <c:pt idx="2">
                  <c:v>Avril          2023</c:v>
                </c:pt>
                <c:pt idx="3">
                  <c:v>Mai        2023</c:v>
                </c:pt>
                <c:pt idx="4">
                  <c:v>Juin          2023</c:v>
                </c:pt>
                <c:pt idx="5">
                  <c:v>Juillet     2023</c:v>
                </c:pt>
                <c:pt idx="6">
                  <c:v>Août     2023</c:v>
                </c:pt>
                <c:pt idx="7">
                  <c:v>Septembre 2023</c:v>
                </c:pt>
                <c:pt idx="8">
                  <c:v>Octobre 2023</c:v>
                </c:pt>
                <c:pt idx="9">
                  <c:v>Novembre 2023</c:v>
                </c:pt>
                <c:pt idx="10">
                  <c:v>Décembre 2023</c:v>
                </c:pt>
                <c:pt idx="11">
                  <c:v>Janvier 2024</c:v>
                </c:pt>
                <c:pt idx="12">
                  <c:v>Février 2024</c:v>
                </c:pt>
                <c:pt idx="13">
                  <c:v>Mars     2024</c:v>
                </c:pt>
                <c:pt idx="14">
                  <c:v>Avril          2024</c:v>
                </c:pt>
                <c:pt idx="15">
                  <c:v>Mai        2024</c:v>
                </c:pt>
                <c:pt idx="16">
                  <c:v>Juin          2024</c:v>
                </c:pt>
                <c:pt idx="17">
                  <c:v>Juillet     2024</c:v>
                </c:pt>
                <c:pt idx="18">
                  <c:v>Août     2024</c:v>
                </c:pt>
                <c:pt idx="19">
                  <c:v>Septembre 2024</c:v>
                </c:pt>
                <c:pt idx="20">
                  <c:v>Octobre 2024</c:v>
                </c:pt>
                <c:pt idx="21">
                  <c:v>Novembre 2024</c:v>
                </c:pt>
                <c:pt idx="22">
                  <c:v>Décembre 2024</c:v>
                </c:pt>
                <c:pt idx="23">
                  <c:v>Janvier 2025</c:v>
                </c:pt>
                <c:pt idx="24">
                  <c:v>Février 2025</c:v>
                </c:pt>
              </c:strCache>
            </c:strRef>
          </c:cat>
          <c:val>
            <c:numRef>
              <c:f>Données!$C$99:$AA$99</c:f>
              <c:numCache>
                <c:formatCode>#,##0</c:formatCode>
                <c:ptCount val="25"/>
                <c:pt idx="0">
                  <c:v>61011.569321428578</c:v>
                </c:pt>
                <c:pt idx="1">
                  <c:v>55854.242397849441</c:v>
                </c:pt>
                <c:pt idx="2">
                  <c:v>57843.263022222207</c:v>
                </c:pt>
                <c:pt idx="3">
                  <c:v>60634.638139784904</c:v>
                </c:pt>
                <c:pt idx="4">
                  <c:v>56278.856244444454</c:v>
                </c:pt>
                <c:pt idx="5">
                  <c:v>60105.242548065558</c:v>
                </c:pt>
                <c:pt idx="6">
                  <c:v>58962.212634677402</c:v>
                </c:pt>
                <c:pt idx="7">
                  <c:v>59345.969144444411</c:v>
                </c:pt>
                <c:pt idx="8">
                  <c:v>63027.127413978502</c:v>
                </c:pt>
                <c:pt idx="9">
                  <c:v>65891.838288888583</c:v>
                </c:pt>
                <c:pt idx="10">
                  <c:v>70851.994612902883</c:v>
                </c:pt>
                <c:pt idx="11">
                  <c:v>68578.885440860206</c:v>
                </c:pt>
                <c:pt idx="12">
                  <c:v>63660.391517241034</c:v>
                </c:pt>
                <c:pt idx="13">
                  <c:v>57279.770559139739</c:v>
                </c:pt>
                <c:pt idx="14">
                  <c:v>58220.766733333308</c:v>
                </c:pt>
                <c:pt idx="15">
                  <c:v>62822.058999999688</c:v>
                </c:pt>
                <c:pt idx="16">
                  <c:v>60732.718244444135</c:v>
                </c:pt>
                <c:pt idx="17">
                  <c:v>64654.583745160962</c:v>
                </c:pt>
                <c:pt idx="18">
                  <c:v>62805.348519354833</c:v>
                </c:pt>
                <c:pt idx="19">
                  <c:v>66783.175966666677</c:v>
                </c:pt>
                <c:pt idx="20">
                  <c:v>65713.622478494624</c:v>
                </c:pt>
                <c:pt idx="21">
                  <c:v>63187.142805555537</c:v>
                </c:pt>
                <c:pt idx="22">
                  <c:v>60780.671016129047</c:v>
                </c:pt>
                <c:pt idx="23">
                  <c:v>63318.919537634407</c:v>
                </c:pt>
                <c:pt idx="24">
                  <c:v>65456.421833333334</c:v>
                </c:pt>
              </c:numCache>
            </c:numRef>
          </c:val>
          <c:smooth val="0"/>
          <c:extLst>
            <c:ext xmlns:c16="http://schemas.microsoft.com/office/drawing/2014/chart" uri="{C3380CC4-5D6E-409C-BE32-E72D297353CC}">
              <c16:uniqueId val="{00000048-E6EB-4036-B2A2-E2816CA1F1E9}"/>
            </c:ext>
          </c:extLst>
        </c:ser>
        <c:dLbls>
          <c:showLegendKey val="0"/>
          <c:showVal val="0"/>
          <c:showCatName val="0"/>
          <c:showSerName val="0"/>
          <c:showPercent val="0"/>
          <c:showBubbleSize val="0"/>
        </c:dLbls>
        <c:smooth val="0"/>
        <c:axId val="1443667328"/>
        <c:axId val="1"/>
      </c:lineChart>
      <c:catAx>
        <c:axId val="1443667328"/>
        <c:scaling>
          <c:orientation val="minMax"/>
        </c:scaling>
        <c:delete val="0"/>
        <c:axPos val="b"/>
        <c:numFmt formatCode="General" sourceLinked="1"/>
        <c:majorTickMark val="out"/>
        <c:minorTickMark val="none"/>
        <c:tickLblPos val="nextTo"/>
        <c:txPr>
          <a:bodyPr rot="0" vert="horz"/>
          <a:lstStyle/>
          <a:p>
            <a:pPr>
              <a:defRPr sz="500" b="0" i="0" u="none" strike="noStrike" baseline="0">
                <a:solidFill>
                  <a:srgbClr val="000000"/>
                </a:solidFill>
                <a:latin typeface="Philosopher" panose="02000503000000020004" pitchFamily="2" charset="0"/>
                <a:ea typeface="Calibri"/>
                <a:cs typeface="Calibri"/>
              </a:defRPr>
            </a:pPr>
            <a:endParaRPr lang="fr-FR"/>
          </a:p>
        </c:txPr>
        <c:crossAx val="1"/>
        <c:crosses val="autoZero"/>
        <c:auto val="1"/>
        <c:lblAlgn val="ctr"/>
        <c:lblOffset val="100"/>
        <c:noMultiLvlLbl val="0"/>
      </c:catAx>
      <c:valAx>
        <c:axId val="1"/>
        <c:scaling>
          <c:orientation val="minMax"/>
          <c:max val="600000"/>
          <c:min val="0"/>
        </c:scaling>
        <c:delete val="0"/>
        <c:axPos val="l"/>
        <c:numFmt formatCode="#,##0.0" sourceLinked="0"/>
        <c:majorTickMark val="out"/>
        <c:minorTickMark val="none"/>
        <c:tickLblPos val="nextTo"/>
        <c:txPr>
          <a:bodyPr rot="0" vert="horz"/>
          <a:lstStyle/>
          <a:p>
            <a:pPr>
              <a:defRPr sz="600" b="0" i="0" u="none" strike="noStrike" baseline="0">
                <a:solidFill>
                  <a:srgbClr val="000000"/>
                </a:solidFill>
                <a:latin typeface="Philosopher" panose="02000503000000020004" pitchFamily="2" charset="0"/>
                <a:ea typeface="Calibri"/>
                <a:cs typeface="Calibri"/>
              </a:defRPr>
            </a:pPr>
            <a:endParaRPr lang="fr-FR"/>
          </a:p>
        </c:txPr>
        <c:crossAx val="1443667328"/>
        <c:crosses val="autoZero"/>
        <c:crossBetween val="between"/>
        <c:majorUnit val="200000"/>
        <c:dispUnits>
          <c:builtInUnit val="millions"/>
          <c:dispUnitsLbl>
            <c:layout>
              <c:manualLayout>
                <c:xMode val="edge"/>
                <c:yMode val="edge"/>
                <c:x val="0"/>
                <c:y val="6.7860602598176871E-4"/>
              </c:manualLayout>
            </c:layout>
            <c:tx>
              <c:rich>
                <a:bodyPr rot="0" vert="horz"/>
                <a:lstStyle/>
                <a:p>
                  <a:pPr algn="ctr">
                    <a:defRPr sz="600" b="0" i="0" u="none" strike="noStrike" baseline="0">
                      <a:solidFill>
                        <a:srgbClr val="000000"/>
                      </a:solidFill>
                      <a:latin typeface="Philosopher" panose="02000503000000020004" pitchFamily="2" charset="0"/>
                      <a:ea typeface="Calibri"/>
                      <a:cs typeface="Calibri"/>
                    </a:defRPr>
                  </a:pPr>
                  <a:r>
                    <a:rPr lang="fr-FR" sz="600" b="0">
                      <a:latin typeface="Philosopher" panose="02000503000000020004" pitchFamily="2" charset="0"/>
                    </a:rPr>
                    <a:t>Unité: millions minutes</a:t>
                  </a:r>
                </a:p>
              </c:rich>
            </c:tx>
          </c:dispUnitsLbl>
        </c:dispUnits>
      </c:valAx>
      <c:spPr>
        <a:noFill/>
        <a:ln w="25400">
          <a:noFill/>
        </a:ln>
      </c:spPr>
    </c:plotArea>
    <c:legend>
      <c:legendPos val="b"/>
      <c:layout>
        <c:manualLayout>
          <c:xMode val="edge"/>
          <c:yMode val="edge"/>
          <c:x val="2.7478009259259261E-2"/>
          <c:y val="0.86945902777777773"/>
          <c:w val="0.94966046167306017"/>
          <c:h val="6.3687500000000008E-2"/>
        </c:manualLayout>
      </c:layout>
      <c:overlay val="0"/>
      <c:spPr>
        <a:ln>
          <a:noFill/>
        </a:ln>
      </c:spPr>
      <c:txPr>
        <a:bodyPr/>
        <a:lstStyle/>
        <a:p>
          <a:pPr>
            <a:defRPr sz="600" b="0" i="0" u="none" strike="noStrike" baseline="0">
              <a:solidFill>
                <a:srgbClr val="000000"/>
              </a:solidFill>
              <a:latin typeface="Philosopher" panose="02000503000000020004" pitchFamily="2" charset="0"/>
              <a:ea typeface="Calibri"/>
              <a:cs typeface="Calibri"/>
            </a:defRPr>
          </a:pPr>
          <a:endParaRPr lang="fr-FR"/>
        </a:p>
      </c:txPr>
    </c:legend>
    <c:plotVisOnly val="1"/>
    <c:dispBlanksAs val="gap"/>
    <c:showDLblsOverMax val="0"/>
  </c:chart>
  <c:spPr>
    <a:ln w="38100">
      <a:noFill/>
    </a:ln>
  </c:spPr>
  <c:txPr>
    <a:bodyPr/>
    <a:lstStyle/>
    <a:p>
      <a:pPr>
        <a:defRPr sz="1200" b="1" i="0" u="none" strike="noStrike" baseline="0">
          <a:solidFill>
            <a:srgbClr val="000000"/>
          </a:solidFill>
          <a:latin typeface="Calibri"/>
          <a:ea typeface="Calibri"/>
          <a:cs typeface="Calibri"/>
        </a:defRPr>
      </a:pPr>
      <a:endParaRPr lang="fr-FR"/>
    </a:p>
  </c:txPr>
  <c:externalData r:id="rId2">
    <c:autoUpdate val="1"/>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2857356860783881E-2"/>
          <c:y val="7.8578149797059113E-2"/>
          <c:w val="0.93741098501604558"/>
          <c:h val="0.66911944444444449"/>
        </c:manualLayout>
      </c:layout>
      <c:lineChart>
        <c:grouping val="standard"/>
        <c:varyColors val="0"/>
        <c:ser>
          <c:idx val="0"/>
          <c:order val="0"/>
          <c:tx>
            <c:strRef>
              <c:f>Données!$A$123</c:f>
              <c:strCache>
                <c:ptCount val="1"/>
                <c:pt idx="0">
                  <c:v>Tunisie Télécom</c:v>
                </c:pt>
              </c:strCache>
            </c:strRef>
          </c:tx>
          <c:spPr>
            <a:ln w="38100">
              <a:solidFill>
                <a:srgbClr val="0070C0"/>
              </a:solidFill>
            </a:ln>
          </c:spPr>
          <c:marker>
            <c:symbol val="none"/>
          </c:marker>
          <c:dLbls>
            <c:dLbl>
              <c:idx val="0"/>
              <c:layout>
                <c:manualLayout>
                  <c:x val="-4.8484953703703704E-2"/>
                  <c:y val="-4.4097222222222301E-2"/>
                </c:manualLayout>
              </c:layout>
              <c:spPr>
                <a:solidFill>
                  <a:srgbClr val="0070C0"/>
                </a:solidFill>
              </c:spPr>
              <c:txPr>
                <a:bodyPr anchorCtr="0"/>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4ED-431D-911B-9A506EDD8868}"/>
                </c:ext>
              </c:extLst>
            </c:dLbl>
            <c:dLbl>
              <c:idx val="1"/>
              <c:delete val="1"/>
              <c:extLst>
                <c:ext xmlns:c15="http://schemas.microsoft.com/office/drawing/2012/chart" uri="{CE6537A1-D6FC-4f65-9D91-7224C49458BB}"/>
                <c:ext xmlns:c16="http://schemas.microsoft.com/office/drawing/2014/chart" uri="{C3380CC4-5D6E-409C-BE32-E72D297353CC}">
                  <c16:uniqueId val="{00000001-54ED-431D-911B-9A506EDD8868}"/>
                </c:ext>
              </c:extLst>
            </c:dLbl>
            <c:dLbl>
              <c:idx val="2"/>
              <c:delete val="1"/>
              <c:extLst>
                <c:ext xmlns:c15="http://schemas.microsoft.com/office/drawing/2012/chart" uri="{CE6537A1-D6FC-4f65-9D91-7224C49458BB}"/>
                <c:ext xmlns:c16="http://schemas.microsoft.com/office/drawing/2014/chart" uri="{C3380CC4-5D6E-409C-BE32-E72D297353CC}">
                  <c16:uniqueId val="{00000002-54ED-431D-911B-9A506EDD8868}"/>
                </c:ext>
              </c:extLst>
            </c:dLbl>
            <c:dLbl>
              <c:idx val="3"/>
              <c:delete val="1"/>
              <c:extLst>
                <c:ext xmlns:c15="http://schemas.microsoft.com/office/drawing/2012/chart" uri="{CE6537A1-D6FC-4f65-9D91-7224C49458BB}"/>
                <c:ext xmlns:c16="http://schemas.microsoft.com/office/drawing/2014/chart" uri="{C3380CC4-5D6E-409C-BE32-E72D297353CC}">
                  <c16:uniqueId val="{00000003-54ED-431D-911B-9A506EDD8868}"/>
                </c:ext>
              </c:extLst>
            </c:dLbl>
            <c:dLbl>
              <c:idx val="4"/>
              <c:delete val="1"/>
              <c:extLst>
                <c:ext xmlns:c15="http://schemas.microsoft.com/office/drawing/2012/chart" uri="{CE6537A1-D6FC-4f65-9D91-7224C49458BB}"/>
                <c:ext xmlns:c16="http://schemas.microsoft.com/office/drawing/2014/chart" uri="{C3380CC4-5D6E-409C-BE32-E72D297353CC}">
                  <c16:uniqueId val="{00000004-54ED-431D-911B-9A506EDD8868}"/>
                </c:ext>
              </c:extLst>
            </c:dLbl>
            <c:dLbl>
              <c:idx val="5"/>
              <c:delete val="1"/>
              <c:extLst>
                <c:ext xmlns:c15="http://schemas.microsoft.com/office/drawing/2012/chart" uri="{CE6537A1-D6FC-4f65-9D91-7224C49458BB}"/>
                <c:ext xmlns:c16="http://schemas.microsoft.com/office/drawing/2014/chart" uri="{C3380CC4-5D6E-409C-BE32-E72D297353CC}">
                  <c16:uniqueId val="{00000005-54ED-431D-911B-9A506EDD8868}"/>
                </c:ext>
              </c:extLst>
            </c:dLbl>
            <c:dLbl>
              <c:idx val="6"/>
              <c:delete val="1"/>
              <c:extLst>
                <c:ext xmlns:c15="http://schemas.microsoft.com/office/drawing/2012/chart" uri="{CE6537A1-D6FC-4f65-9D91-7224C49458BB}"/>
                <c:ext xmlns:c16="http://schemas.microsoft.com/office/drawing/2014/chart" uri="{C3380CC4-5D6E-409C-BE32-E72D297353CC}">
                  <c16:uniqueId val="{00000006-54ED-431D-911B-9A506EDD8868}"/>
                </c:ext>
              </c:extLst>
            </c:dLbl>
            <c:dLbl>
              <c:idx val="7"/>
              <c:delete val="1"/>
              <c:extLst>
                <c:ext xmlns:c15="http://schemas.microsoft.com/office/drawing/2012/chart" uri="{CE6537A1-D6FC-4f65-9D91-7224C49458BB}"/>
                <c:ext xmlns:c16="http://schemas.microsoft.com/office/drawing/2014/chart" uri="{C3380CC4-5D6E-409C-BE32-E72D297353CC}">
                  <c16:uniqueId val="{00000007-54ED-431D-911B-9A506EDD8868}"/>
                </c:ext>
              </c:extLst>
            </c:dLbl>
            <c:dLbl>
              <c:idx val="8"/>
              <c:delete val="1"/>
              <c:extLst>
                <c:ext xmlns:c15="http://schemas.microsoft.com/office/drawing/2012/chart" uri="{CE6537A1-D6FC-4f65-9D91-7224C49458BB}"/>
                <c:ext xmlns:c16="http://schemas.microsoft.com/office/drawing/2014/chart" uri="{C3380CC4-5D6E-409C-BE32-E72D297353CC}">
                  <c16:uniqueId val="{00000008-54ED-431D-911B-9A506EDD8868}"/>
                </c:ext>
              </c:extLst>
            </c:dLbl>
            <c:dLbl>
              <c:idx val="9"/>
              <c:delete val="1"/>
              <c:extLst>
                <c:ext xmlns:c15="http://schemas.microsoft.com/office/drawing/2012/chart" uri="{CE6537A1-D6FC-4f65-9D91-7224C49458BB}"/>
                <c:ext xmlns:c16="http://schemas.microsoft.com/office/drawing/2014/chart" uri="{C3380CC4-5D6E-409C-BE32-E72D297353CC}">
                  <c16:uniqueId val="{00000009-54ED-431D-911B-9A506EDD8868}"/>
                </c:ext>
              </c:extLst>
            </c:dLbl>
            <c:dLbl>
              <c:idx val="10"/>
              <c:delete val="1"/>
              <c:extLst>
                <c:ext xmlns:c15="http://schemas.microsoft.com/office/drawing/2012/chart" uri="{CE6537A1-D6FC-4f65-9D91-7224C49458BB}"/>
                <c:ext xmlns:c16="http://schemas.microsoft.com/office/drawing/2014/chart" uri="{C3380CC4-5D6E-409C-BE32-E72D297353CC}">
                  <c16:uniqueId val="{0000000A-54ED-431D-911B-9A506EDD8868}"/>
                </c:ext>
              </c:extLst>
            </c:dLbl>
            <c:dLbl>
              <c:idx val="11"/>
              <c:delete val="1"/>
              <c:extLst>
                <c:ext xmlns:c15="http://schemas.microsoft.com/office/drawing/2012/chart" uri="{CE6537A1-D6FC-4f65-9D91-7224C49458BB}"/>
                <c:ext xmlns:c16="http://schemas.microsoft.com/office/drawing/2014/chart" uri="{C3380CC4-5D6E-409C-BE32-E72D297353CC}">
                  <c16:uniqueId val="{0000000B-54ED-431D-911B-9A506EDD8868}"/>
                </c:ext>
              </c:extLst>
            </c:dLbl>
            <c:dLbl>
              <c:idx val="12"/>
              <c:layout>
                <c:manualLayout>
                  <c:x val="-3.378587962962952E-2"/>
                  <c:y val="-4.40972222222223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4ED-431D-911B-9A506EDD8868}"/>
                </c:ext>
              </c:extLst>
            </c:dLbl>
            <c:dLbl>
              <c:idx val="13"/>
              <c:delete val="1"/>
              <c:extLst>
                <c:ext xmlns:c15="http://schemas.microsoft.com/office/drawing/2012/chart" uri="{CE6537A1-D6FC-4f65-9D91-7224C49458BB}"/>
                <c:ext xmlns:c16="http://schemas.microsoft.com/office/drawing/2014/chart" uri="{C3380CC4-5D6E-409C-BE32-E72D297353CC}">
                  <c16:uniqueId val="{0000000D-54ED-431D-911B-9A506EDD8868}"/>
                </c:ext>
              </c:extLst>
            </c:dLbl>
            <c:dLbl>
              <c:idx val="14"/>
              <c:delete val="1"/>
              <c:extLst>
                <c:ext xmlns:c15="http://schemas.microsoft.com/office/drawing/2012/chart" uri="{CE6537A1-D6FC-4f65-9D91-7224C49458BB}"/>
                <c:ext xmlns:c16="http://schemas.microsoft.com/office/drawing/2014/chart" uri="{C3380CC4-5D6E-409C-BE32-E72D297353CC}">
                  <c16:uniqueId val="{0000000E-54ED-431D-911B-9A506EDD8868}"/>
                </c:ext>
              </c:extLst>
            </c:dLbl>
            <c:dLbl>
              <c:idx val="15"/>
              <c:delete val="1"/>
              <c:extLst>
                <c:ext xmlns:c15="http://schemas.microsoft.com/office/drawing/2012/chart" uri="{CE6537A1-D6FC-4f65-9D91-7224C49458BB}"/>
                <c:ext xmlns:c16="http://schemas.microsoft.com/office/drawing/2014/chart" uri="{C3380CC4-5D6E-409C-BE32-E72D297353CC}">
                  <c16:uniqueId val="{0000000F-54ED-431D-911B-9A506EDD8868}"/>
                </c:ext>
              </c:extLst>
            </c:dLbl>
            <c:dLbl>
              <c:idx val="16"/>
              <c:delete val="1"/>
              <c:extLst>
                <c:ext xmlns:c15="http://schemas.microsoft.com/office/drawing/2012/chart" uri="{CE6537A1-D6FC-4f65-9D91-7224C49458BB}"/>
                <c:ext xmlns:c16="http://schemas.microsoft.com/office/drawing/2014/chart" uri="{C3380CC4-5D6E-409C-BE32-E72D297353CC}">
                  <c16:uniqueId val="{00000010-54ED-431D-911B-9A506EDD8868}"/>
                </c:ext>
              </c:extLst>
            </c:dLbl>
            <c:dLbl>
              <c:idx val="17"/>
              <c:delete val="1"/>
              <c:extLst>
                <c:ext xmlns:c15="http://schemas.microsoft.com/office/drawing/2012/chart" uri="{CE6537A1-D6FC-4f65-9D91-7224C49458BB}"/>
                <c:ext xmlns:c16="http://schemas.microsoft.com/office/drawing/2014/chart" uri="{C3380CC4-5D6E-409C-BE32-E72D297353CC}">
                  <c16:uniqueId val="{00000011-54ED-431D-911B-9A506EDD8868}"/>
                </c:ext>
              </c:extLst>
            </c:dLbl>
            <c:dLbl>
              <c:idx val="18"/>
              <c:delete val="1"/>
              <c:extLst>
                <c:ext xmlns:c15="http://schemas.microsoft.com/office/drawing/2012/chart" uri="{CE6537A1-D6FC-4f65-9D91-7224C49458BB}"/>
                <c:ext xmlns:c16="http://schemas.microsoft.com/office/drawing/2014/chart" uri="{C3380CC4-5D6E-409C-BE32-E72D297353CC}">
                  <c16:uniqueId val="{00000012-54ED-431D-911B-9A506EDD8868}"/>
                </c:ext>
              </c:extLst>
            </c:dLbl>
            <c:dLbl>
              <c:idx val="19"/>
              <c:delete val="1"/>
              <c:extLst>
                <c:ext xmlns:c15="http://schemas.microsoft.com/office/drawing/2012/chart" uri="{CE6537A1-D6FC-4f65-9D91-7224C49458BB}"/>
                <c:ext xmlns:c16="http://schemas.microsoft.com/office/drawing/2014/chart" uri="{C3380CC4-5D6E-409C-BE32-E72D297353CC}">
                  <c16:uniqueId val="{00000013-54ED-431D-911B-9A506EDD8868}"/>
                </c:ext>
              </c:extLst>
            </c:dLbl>
            <c:dLbl>
              <c:idx val="20"/>
              <c:delete val="1"/>
              <c:extLst>
                <c:ext xmlns:c15="http://schemas.microsoft.com/office/drawing/2012/chart" uri="{CE6537A1-D6FC-4f65-9D91-7224C49458BB}"/>
                <c:ext xmlns:c16="http://schemas.microsoft.com/office/drawing/2014/chart" uri="{C3380CC4-5D6E-409C-BE32-E72D297353CC}">
                  <c16:uniqueId val="{00000014-54ED-431D-911B-9A506EDD8868}"/>
                </c:ext>
              </c:extLst>
            </c:dLbl>
            <c:dLbl>
              <c:idx val="21"/>
              <c:delete val="1"/>
              <c:extLst>
                <c:ext xmlns:c15="http://schemas.microsoft.com/office/drawing/2012/chart" uri="{CE6537A1-D6FC-4f65-9D91-7224C49458BB}"/>
                <c:ext xmlns:c16="http://schemas.microsoft.com/office/drawing/2014/chart" uri="{C3380CC4-5D6E-409C-BE32-E72D297353CC}">
                  <c16:uniqueId val="{00000015-54ED-431D-911B-9A506EDD8868}"/>
                </c:ext>
              </c:extLst>
            </c:dLbl>
            <c:dLbl>
              <c:idx val="22"/>
              <c:delete val="1"/>
              <c:extLst>
                <c:ext xmlns:c15="http://schemas.microsoft.com/office/drawing/2012/chart" uri="{CE6537A1-D6FC-4f65-9D91-7224C49458BB}"/>
                <c:ext xmlns:c16="http://schemas.microsoft.com/office/drawing/2014/chart" uri="{C3380CC4-5D6E-409C-BE32-E72D297353CC}">
                  <c16:uniqueId val="{00000016-54ED-431D-911B-9A506EDD8868}"/>
                </c:ext>
              </c:extLst>
            </c:dLbl>
            <c:dLbl>
              <c:idx val="23"/>
              <c:delete val="1"/>
              <c:extLst>
                <c:ext xmlns:c15="http://schemas.microsoft.com/office/drawing/2012/chart" uri="{CE6537A1-D6FC-4f65-9D91-7224C49458BB}"/>
                <c:ext xmlns:c16="http://schemas.microsoft.com/office/drawing/2014/chart" uri="{C3380CC4-5D6E-409C-BE32-E72D297353CC}">
                  <c16:uniqueId val="{00000017-54ED-431D-911B-9A506EDD8868}"/>
                </c:ext>
              </c:extLst>
            </c:dLbl>
            <c:dLbl>
              <c:idx val="24"/>
              <c:layout>
                <c:manualLayout>
                  <c:x val="-4.4096723832146197E-3"/>
                  <c:y val="-4.4097714784722981E-3"/>
                </c:manualLayout>
              </c:layout>
              <c:spPr>
                <a:solidFill>
                  <a:srgbClr val="0070C0"/>
                </a:solidFill>
              </c:spPr>
              <c:txPr>
                <a:bodyPr anchorCtr="0"/>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r"/>
              <c:showLegendKey val="0"/>
              <c:showVal val="1"/>
              <c:showCatName val="0"/>
              <c:showSerName val="0"/>
              <c:showPercent val="0"/>
              <c:showBubbleSize val="0"/>
              <c:extLst>
                <c:ext xmlns:c15="http://schemas.microsoft.com/office/drawing/2012/chart" uri="{CE6537A1-D6FC-4f65-9D91-7224C49458BB}">
                  <c15:layout>
                    <c:manualLayout>
                      <c:w val="7.0246627455793187E-2"/>
                      <c:h val="0.12528045704305557"/>
                    </c:manualLayout>
                  </c15:layout>
                </c:ext>
                <c:ext xmlns:c16="http://schemas.microsoft.com/office/drawing/2014/chart" uri="{C3380CC4-5D6E-409C-BE32-E72D297353CC}">
                  <c16:uniqueId val="{00000018-54ED-431D-911B-9A506EDD8868}"/>
                </c:ext>
              </c:extLst>
            </c:dLbl>
            <c:spPr>
              <a:solidFill>
                <a:srgbClr val="0070C0"/>
              </a:solidFill>
            </c:spPr>
            <c:txPr>
              <a:bodyPr wrap="square" lIns="38100" tIns="19050" rIns="38100" bIns="19050" anchor="ctr" anchorCtr="0">
                <a:spAutoFit/>
              </a:bodyPr>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Données!$C$122:$AA$122</c:f>
              <c:strCache>
                <c:ptCount val="25"/>
                <c:pt idx="0">
                  <c:v>Février 2023</c:v>
                </c:pt>
                <c:pt idx="1">
                  <c:v>Mars     2023</c:v>
                </c:pt>
                <c:pt idx="2">
                  <c:v>Avril          2023</c:v>
                </c:pt>
                <c:pt idx="3">
                  <c:v>Mai        2023</c:v>
                </c:pt>
                <c:pt idx="4">
                  <c:v>Juin          2023</c:v>
                </c:pt>
                <c:pt idx="5">
                  <c:v>Juillet     2023</c:v>
                </c:pt>
                <c:pt idx="6">
                  <c:v>Août     2023</c:v>
                </c:pt>
                <c:pt idx="7">
                  <c:v>Septembre 2023</c:v>
                </c:pt>
                <c:pt idx="8">
                  <c:v>Octobre 2023</c:v>
                </c:pt>
                <c:pt idx="9">
                  <c:v>Novembre 2023</c:v>
                </c:pt>
                <c:pt idx="10">
                  <c:v>Décembre 2023</c:v>
                </c:pt>
                <c:pt idx="11">
                  <c:v>Janvier 2024</c:v>
                </c:pt>
                <c:pt idx="12">
                  <c:v>Février 2024</c:v>
                </c:pt>
                <c:pt idx="13">
                  <c:v>Mars     2024</c:v>
                </c:pt>
                <c:pt idx="14">
                  <c:v>Avril          2024</c:v>
                </c:pt>
                <c:pt idx="15">
                  <c:v>Mai        2024</c:v>
                </c:pt>
                <c:pt idx="16">
                  <c:v>Juin          2024</c:v>
                </c:pt>
                <c:pt idx="17">
                  <c:v>Juillet     2024</c:v>
                </c:pt>
                <c:pt idx="18">
                  <c:v>Août     2024</c:v>
                </c:pt>
                <c:pt idx="19">
                  <c:v>Septembre 2024</c:v>
                </c:pt>
                <c:pt idx="20">
                  <c:v>Octobre 2024</c:v>
                </c:pt>
                <c:pt idx="21">
                  <c:v>Novembre 2024</c:v>
                </c:pt>
                <c:pt idx="22">
                  <c:v>Décembre 2024</c:v>
                </c:pt>
                <c:pt idx="23">
                  <c:v>Janvier 2025</c:v>
                </c:pt>
                <c:pt idx="24">
                  <c:v>Février 2025</c:v>
                </c:pt>
              </c:strCache>
            </c:strRef>
          </c:cat>
          <c:val>
            <c:numRef>
              <c:f>Données!$C$123:$AA$123</c:f>
              <c:numCache>
                <c:formatCode>#,##0.0</c:formatCode>
                <c:ptCount val="25"/>
                <c:pt idx="0">
                  <c:v>1.4838779248473954</c:v>
                </c:pt>
                <c:pt idx="1">
                  <c:v>1.4435048068543084</c:v>
                </c:pt>
                <c:pt idx="2">
                  <c:v>1.4649303411528594</c:v>
                </c:pt>
                <c:pt idx="3">
                  <c:v>1.4642506614357889</c:v>
                </c:pt>
                <c:pt idx="4">
                  <c:v>1.4623654233454211</c:v>
                </c:pt>
                <c:pt idx="5">
                  <c:v>1.2423641682455879</c:v>
                </c:pt>
                <c:pt idx="6">
                  <c:v>1.2482364274888191</c:v>
                </c:pt>
                <c:pt idx="7">
                  <c:v>1.3405059261801975</c:v>
                </c:pt>
                <c:pt idx="8">
                  <c:v>1.4054593030008959</c:v>
                </c:pt>
                <c:pt idx="9">
                  <c:v>1.4049399704076411</c:v>
                </c:pt>
                <c:pt idx="10">
                  <c:v>1.3714465465203269</c:v>
                </c:pt>
                <c:pt idx="11">
                  <c:v>1.3032891465579863</c:v>
                </c:pt>
                <c:pt idx="12">
                  <c:v>1.2806480549401194</c:v>
                </c:pt>
                <c:pt idx="13">
                  <c:v>1.2774543131551541</c:v>
                </c:pt>
                <c:pt idx="14">
                  <c:v>1.2996352677755247</c:v>
                </c:pt>
                <c:pt idx="15">
                  <c:v>1.3067304817612631</c:v>
                </c:pt>
                <c:pt idx="16">
                  <c:v>1.272152786246519</c:v>
                </c:pt>
                <c:pt idx="17">
                  <c:v>1.14025825171656</c:v>
                </c:pt>
                <c:pt idx="18">
                  <c:v>1.0861210684933458</c:v>
                </c:pt>
                <c:pt idx="19">
                  <c:v>1.1679871655652978</c:v>
                </c:pt>
                <c:pt idx="20">
                  <c:v>1.2139091430604492</c:v>
                </c:pt>
                <c:pt idx="21">
                  <c:v>1.1997232531418782</c:v>
                </c:pt>
                <c:pt idx="22">
                  <c:v>1.1731209595768817</c:v>
                </c:pt>
                <c:pt idx="23">
                  <c:v>1.1129946081738062</c:v>
                </c:pt>
                <c:pt idx="24">
                  <c:v>1.0896634295534551</c:v>
                </c:pt>
              </c:numCache>
            </c:numRef>
          </c:val>
          <c:smooth val="0"/>
          <c:extLst>
            <c:ext xmlns:c16="http://schemas.microsoft.com/office/drawing/2014/chart" uri="{C3380CC4-5D6E-409C-BE32-E72D297353CC}">
              <c16:uniqueId val="{00000019-54ED-431D-911B-9A506EDD8868}"/>
            </c:ext>
          </c:extLst>
        </c:ser>
        <c:ser>
          <c:idx val="1"/>
          <c:order val="1"/>
          <c:tx>
            <c:strRef>
              <c:f>Données!$A$124</c:f>
              <c:strCache>
                <c:ptCount val="1"/>
                <c:pt idx="0">
                  <c:v>Ooredoo Tunisie</c:v>
                </c:pt>
              </c:strCache>
            </c:strRef>
          </c:tx>
          <c:spPr>
            <a:ln w="38100">
              <a:solidFill>
                <a:srgbClr val="FF0000"/>
              </a:solidFill>
            </a:ln>
          </c:spPr>
          <c:marker>
            <c:symbol val="none"/>
          </c:marker>
          <c:dLbls>
            <c:dLbl>
              <c:idx val="0"/>
              <c:layout>
                <c:manualLayout>
                  <c:x val="-4.8764120370370367E-2"/>
                  <c:y val="-4.4097222222222225E-2"/>
                </c:manualLayout>
              </c:layout>
              <c:spPr>
                <a:solidFill>
                  <a:srgbClr val="FF0000"/>
                </a:solidFill>
              </c:spPr>
              <c:txPr>
                <a:bodyPr anchorCtr="0"/>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54ED-431D-911B-9A506EDD8868}"/>
                </c:ext>
              </c:extLst>
            </c:dLbl>
            <c:dLbl>
              <c:idx val="1"/>
              <c:delete val="1"/>
              <c:extLst>
                <c:ext xmlns:c15="http://schemas.microsoft.com/office/drawing/2012/chart" uri="{CE6537A1-D6FC-4f65-9D91-7224C49458BB}"/>
                <c:ext xmlns:c16="http://schemas.microsoft.com/office/drawing/2014/chart" uri="{C3380CC4-5D6E-409C-BE32-E72D297353CC}">
                  <c16:uniqueId val="{0000001B-54ED-431D-911B-9A506EDD8868}"/>
                </c:ext>
              </c:extLst>
            </c:dLbl>
            <c:dLbl>
              <c:idx val="2"/>
              <c:delete val="1"/>
              <c:extLst>
                <c:ext xmlns:c15="http://schemas.microsoft.com/office/drawing/2012/chart" uri="{CE6537A1-D6FC-4f65-9D91-7224C49458BB}"/>
                <c:ext xmlns:c16="http://schemas.microsoft.com/office/drawing/2014/chart" uri="{C3380CC4-5D6E-409C-BE32-E72D297353CC}">
                  <c16:uniqueId val="{0000001C-54ED-431D-911B-9A506EDD8868}"/>
                </c:ext>
              </c:extLst>
            </c:dLbl>
            <c:dLbl>
              <c:idx val="3"/>
              <c:delete val="1"/>
              <c:extLst>
                <c:ext xmlns:c15="http://schemas.microsoft.com/office/drawing/2012/chart" uri="{CE6537A1-D6FC-4f65-9D91-7224C49458BB}"/>
                <c:ext xmlns:c16="http://schemas.microsoft.com/office/drawing/2014/chart" uri="{C3380CC4-5D6E-409C-BE32-E72D297353CC}">
                  <c16:uniqueId val="{0000001D-54ED-431D-911B-9A506EDD8868}"/>
                </c:ext>
              </c:extLst>
            </c:dLbl>
            <c:dLbl>
              <c:idx val="4"/>
              <c:delete val="1"/>
              <c:extLst>
                <c:ext xmlns:c15="http://schemas.microsoft.com/office/drawing/2012/chart" uri="{CE6537A1-D6FC-4f65-9D91-7224C49458BB}"/>
                <c:ext xmlns:c16="http://schemas.microsoft.com/office/drawing/2014/chart" uri="{C3380CC4-5D6E-409C-BE32-E72D297353CC}">
                  <c16:uniqueId val="{0000001E-54ED-431D-911B-9A506EDD8868}"/>
                </c:ext>
              </c:extLst>
            </c:dLbl>
            <c:dLbl>
              <c:idx val="5"/>
              <c:delete val="1"/>
              <c:extLst>
                <c:ext xmlns:c15="http://schemas.microsoft.com/office/drawing/2012/chart" uri="{CE6537A1-D6FC-4f65-9D91-7224C49458BB}"/>
                <c:ext xmlns:c16="http://schemas.microsoft.com/office/drawing/2014/chart" uri="{C3380CC4-5D6E-409C-BE32-E72D297353CC}">
                  <c16:uniqueId val="{0000001F-54ED-431D-911B-9A506EDD8868}"/>
                </c:ext>
              </c:extLst>
            </c:dLbl>
            <c:dLbl>
              <c:idx val="6"/>
              <c:delete val="1"/>
              <c:extLst>
                <c:ext xmlns:c15="http://schemas.microsoft.com/office/drawing/2012/chart" uri="{CE6537A1-D6FC-4f65-9D91-7224C49458BB}"/>
                <c:ext xmlns:c16="http://schemas.microsoft.com/office/drawing/2014/chart" uri="{C3380CC4-5D6E-409C-BE32-E72D297353CC}">
                  <c16:uniqueId val="{00000020-54ED-431D-911B-9A506EDD8868}"/>
                </c:ext>
              </c:extLst>
            </c:dLbl>
            <c:dLbl>
              <c:idx val="7"/>
              <c:delete val="1"/>
              <c:extLst>
                <c:ext xmlns:c15="http://schemas.microsoft.com/office/drawing/2012/chart" uri="{CE6537A1-D6FC-4f65-9D91-7224C49458BB}"/>
                <c:ext xmlns:c16="http://schemas.microsoft.com/office/drawing/2014/chart" uri="{C3380CC4-5D6E-409C-BE32-E72D297353CC}">
                  <c16:uniqueId val="{00000021-54ED-431D-911B-9A506EDD8868}"/>
                </c:ext>
              </c:extLst>
            </c:dLbl>
            <c:dLbl>
              <c:idx val="8"/>
              <c:delete val="1"/>
              <c:extLst>
                <c:ext xmlns:c15="http://schemas.microsoft.com/office/drawing/2012/chart" uri="{CE6537A1-D6FC-4f65-9D91-7224C49458BB}"/>
                <c:ext xmlns:c16="http://schemas.microsoft.com/office/drawing/2014/chart" uri="{C3380CC4-5D6E-409C-BE32-E72D297353CC}">
                  <c16:uniqueId val="{00000022-54ED-431D-911B-9A506EDD8868}"/>
                </c:ext>
              </c:extLst>
            </c:dLbl>
            <c:dLbl>
              <c:idx val="9"/>
              <c:delete val="1"/>
              <c:extLst>
                <c:ext xmlns:c15="http://schemas.microsoft.com/office/drawing/2012/chart" uri="{CE6537A1-D6FC-4f65-9D91-7224C49458BB}"/>
                <c:ext xmlns:c16="http://schemas.microsoft.com/office/drawing/2014/chart" uri="{C3380CC4-5D6E-409C-BE32-E72D297353CC}">
                  <c16:uniqueId val="{00000023-54ED-431D-911B-9A506EDD8868}"/>
                </c:ext>
              </c:extLst>
            </c:dLbl>
            <c:dLbl>
              <c:idx val="10"/>
              <c:delete val="1"/>
              <c:extLst>
                <c:ext xmlns:c15="http://schemas.microsoft.com/office/drawing/2012/chart" uri="{CE6537A1-D6FC-4f65-9D91-7224C49458BB}"/>
                <c:ext xmlns:c16="http://schemas.microsoft.com/office/drawing/2014/chart" uri="{C3380CC4-5D6E-409C-BE32-E72D297353CC}">
                  <c16:uniqueId val="{00000024-54ED-431D-911B-9A506EDD8868}"/>
                </c:ext>
              </c:extLst>
            </c:dLbl>
            <c:dLbl>
              <c:idx val="11"/>
              <c:delete val="1"/>
              <c:extLst>
                <c:ext xmlns:c15="http://schemas.microsoft.com/office/drawing/2012/chart" uri="{CE6537A1-D6FC-4f65-9D91-7224C49458BB}"/>
                <c:ext xmlns:c16="http://schemas.microsoft.com/office/drawing/2014/chart" uri="{C3380CC4-5D6E-409C-BE32-E72D297353CC}">
                  <c16:uniqueId val="{00000025-54ED-431D-911B-9A506EDD8868}"/>
                </c:ext>
              </c:extLst>
            </c:dLbl>
            <c:dLbl>
              <c:idx val="12"/>
              <c:layout>
                <c:manualLayout>
                  <c:x val="-3.562152777777778E-2"/>
                  <c:y val="-8.771180555555555E-2"/>
                </c:manualLayout>
              </c:layout>
              <c:spPr>
                <a:solidFill>
                  <a:srgbClr val="FF0000"/>
                </a:solidFill>
              </c:spPr>
              <c:txPr>
                <a:bodyPr anchorCtr="0"/>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54ED-431D-911B-9A506EDD8868}"/>
                </c:ext>
              </c:extLst>
            </c:dLbl>
            <c:dLbl>
              <c:idx val="13"/>
              <c:delete val="1"/>
              <c:extLst>
                <c:ext xmlns:c15="http://schemas.microsoft.com/office/drawing/2012/chart" uri="{CE6537A1-D6FC-4f65-9D91-7224C49458BB}"/>
                <c:ext xmlns:c16="http://schemas.microsoft.com/office/drawing/2014/chart" uri="{C3380CC4-5D6E-409C-BE32-E72D297353CC}">
                  <c16:uniqueId val="{00000027-54ED-431D-911B-9A506EDD8868}"/>
                </c:ext>
              </c:extLst>
            </c:dLbl>
            <c:dLbl>
              <c:idx val="14"/>
              <c:delete val="1"/>
              <c:extLst>
                <c:ext xmlns:c15="http://schemas.microsoft.com/office/drawing/2012/chart" uri="{CE6537A1-D6FC-4f65-9D91-7224C49458BB}"/>
                <c:ext xmlns:c16="http://schemas.microsoft.com/office/drawing/2014/chart" uri="{C3380CC4-5D6E-409C-BE32-E72D297353CC}">
                  <c16:uniqueId val="{00000028-54ED-431D-911B-9A506EDD8868}"/>
                </c:ext>
              </c:extLst>
            </c:dLbl>
            <c:dLbl>
              <c:idx val="15"/>
              <c:delete val="1"/>
              <c:extLst>
                <c:ext xmlns:c15="http://schemas.microsoft.com/office/drawing/2012/chart" uri="{CE6537A1-D6FC-4f65-9D91-7224C49458BB}"/>
                <c:ext xmlns:c16="http://schemas.microsoft.com/office/drawing/2014/chart" uri="{C3380CC4-5D6E-409C-BE32-E72D297353CC}">
                  <c16:uniqueId val="{00000029-54ED-431D-911B-9A506EDD8868}"/>
                </c:ext>
              </c:extLst>
            </c:dLbl>
            <c:dLbl>
              <c:idx val="16"/>
              <c:delete val="1"/>
              <c:extLst>
                <c:ext xmlns:c15="http://schemas.microsoft.com/office/drawing/2012/chart" uri="{CE6537A1-D6FC-4f65-9D91-7224C49458BB}"/>
                <c:ext xmlns:c16="http://schemas.microsoft.com/office/drawing/2014/chart" uri="{C3380CC4-5D6E-409C-BE32-E72D297353CC}">
                  <c16:uniqueId val="{0000002A-54ED-431D-911B-9A506EDD8868}"/>
                </c:ext>
              </c:extLst>
            </c:dLbl>
            <c:dLbl>
              <c:idx val="17"/>
              <c:delete val="1"/>
              <c:extLst>
                <c:ext xmlns:c15="http://schemas.microsoft.com/office/drawing/2012/chart" uri="{CE6537A1-D6FC-4f65-9D91-7224C49458BB}"/>
                <c:ext xmlns:c16="http://schemas.microsoft.com/office/drawing/2014/chart" uri="{C3380CC4-5D6E-409C-BE32-E72D297353CC}">
                  <c16:uniqueId val="{0000002B-54ED-431D-911B-9A506EDD8868}"/>
                </c:ext>
              </c:extLst>
            </c:dLbl>
            <c:dLbl>
              <c:idx val="18"/>
              <c:delete val="1"/>
              <c:extLst>
                <c:ext xmlns:c15="http://schemas.microsoft.com/office/drawing/2012/chart" uri="{CE6537A1-D6FC-4f65-9D91-7224C49458BB}"/>
                <c:ext xmlns:c16="http://schemas.microsoft.com/office/drawing/2014/chart" uri="{C3380CC4-5D6E-409C-BE32-E72D297353CC}">
                  <c16:uniqueId val="{0000002C-54ED-431D-911B-9A506EDD8868}"/>
                </c:ext>
              </c:extLst>
            </c:dLbl>
            <c:dLbl>
              <c:idx val="19"/>
              <c:delete val="1"/>
              <c:extLst>
                <c:ext xmlns:c15="http://schemas.microsoft.com/office/drawing/2012/chart" uri="{CE6537A1-D6FC-4f65-9D91-7224C49458BB}"/>
                <c:ext xmlns:c16="http://schemas.microsoft.com/office/drawing/2014/chart" uri="{C3380CC4-5D6E-409C-BE32-E72D297353CC}">
                  <c16:uniqueId val="{0000002D-54ED-431D-911B-9A506EDD8868}"/>
                </c:ext>
              </c:extLst>
            </c:dLbl>
            <c:dLbl>
              <c:idx val="20"/>
              <c:delete val="1"/>
              <c:extLst>
                <c:ext xmlns:c15="http://schemas.microsoft.com/office/drawing/2012/chart" uri="{CE6537A1-D6FC-4f65-9D91-7224C49458BB}"/>
                <c:ext xmlns:c16="http://schemas.microsoft.com/office/drawing/2014/chart" uri="{C3380CC4-5D6E-409C-BE32-E72D297353CC}">
                  <c16:uniqueId val="{0000002E-54ED-431D-911B-9A506EDD8868}"/>
                </c:ext>
              </c:extLst>
            </c:dLbl>
            <c:dLbl>
              <c:idx val="21"/>
              <c:delete val="1"/>
              <c:extLst>
                <c:ext xmlns:c15="http://schemas.microsoft.com/office/drawing/2012/chart" uri="{CE6537A1-D6FC-4f65-9D91-7224C49458BB}"/>
                <c:ext xmlns:c16="http://schemas.microsoft.com/office/drawing/2014/chart" uri="{C3380CC4-5D6E-409C-BE32-E72D297353CC}">
                  <c16:uniqueId val="{0000002F-54ED-431D-911B-9A506EDD8868}"/>
                </c:ext>
              </c:extLst>
            </c:dLbl>
            <c:dLbl>
              <c:idx val="22"/>
              <c:delete val="1"/>
              <c:extLst>
                <c:ext xmlns:c15="http://schemas.microsoft.com/office/drawing/2012/chart" uri="{CE6537A1-D6FC-4f65-9D91-7224C49458BB}"/>
                <c:ext xmlns:c16="http://schemas.microsoft.com/office/drawing/2014/chart" uri="{C3380CC4-5D6E-409C-BE32-E72D297353CC}">
                  <c16:uniqueId val="{00000030-54ED-431D-911B-9A506EDD8868}"/>
                </c:ext>
              </c:extLst>
            </c:dLbl>
            <c:dLbl>
              <c:idx val="23"/>
              <c:delete val="1"/>
              <c:extLst>
                <c:ext xmlns:c15="http://schemas.microsoft.com/office/drawing/2012/chart" uri="{CE6537A1-D6FC-4f65-9D91-7224C49458BB}"/>
                <c:ext xmlns:c16="http://schemas.microsoft.com/office/drawing/2014/chart" uri="{C3380CC4-5D6E-409C-BE32-E72D297353CC}">
                  <c16:uniqueId val="{00000031-54ED-431D-911B-9A506EDD8868}"/>
                </c:ext>
              </c:extLst>
            </c:dLbl>
            <c:dLbl>
              <c:idx val="24"/>
              <c:layout>
                <c:manualLayout>
                  <c:x val="-9.8104166666667745E-3"/>
                  <c:y val="-5.2916666666666667E-2"/>
                </c:manualLayout>
              </c:layout>
              <c:spPr>
                <a:solidFill>
                  <a:srgbClr val="FF0000"/>
                </a:solidFill>
              </c:spPr>
              <c:txPr>
                <a:bodyPr anchorCtr="0"/>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54ED-431D-911B-9A506EDD8868}"/>
                </c:ext>
              </c:extLst>
            </c:dLbl>
            <c:spPr>
              <a:solidFill>
                <a:srgbClr val="FF0000"/>
              </a:solidFill>
            </c:spPr>
            <c:txPr>
              <a:bodyPr wrap="square" lIns="38100" tIns="19050" rIns="38100" bIns="19050" anchor="ctr" anchorCtr="0">
                <a:spAutoFit/>
              </a:bodyPr>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Données!$C$122:$AA$122</c:f>
              <c:strCache>
                <c:ptCount val="25"/>
                <c:pt idx="0">
                  <c:v>Février 2023</c:v>
                </c:pt>
                <c:pt idx="1">
                  <c:v>Mars     2023</c:v>
                </c:pt>
                <c:pt idx="2">
                  <c:v>Avril          2023</c:v>
                </c:pt>
                <c:pt idx="3">
                  <c:v>Mai        2023</c:v>
                </c:pt>
                <c:pt idx="4">
                  <c:v>Juin          2023</c:v>
                </c:pt>
                <c:pt idx="5">
                  <c:v>Juillet     2023</c:v>
                </c:pt>
                <c:pt idx="6">
                  <c:v>Août     2023</c:v>
                </c:pt>
                <c:pt idx="7">
                  <c:v>Septembre 2023</c:v>
                </c:pt>
                <c:pt idx="8">
                  <c:v>Octobre 2023</c:v>
                </c:pt>
                <c:pt idx="9">
                  <c:v>Novembre 2023</c:v>
                </c:pt>
                <c:pt idx="10">
                  <c:v>Décembre 2023</c:v>
                </c:pt>
                <c:pt idx="11">
                  <c:v>Janvier 2024</c:v>
                </c:pt>
                <c:pt idx="12">
                  <c:v>Février 2024</c:v>
                </c:pt>
                <c:pt idx="13">
                  <c:v>Mars     2024</c:v>
                </c:pt>
                <c:pt idx="14">
                  <c:v>Avril          2024</c:v>
                </c:pt>
                <c:pt idx="15">
                  <c:v>Mai        2024</c:v>
                </c:pt>
                <c:pt idx="16">
                  <c:v>Juin          2024</c:v>
                </c:pt>
                <c:pt idx="17">
                  <c:v>Juillet     2024</c:v>
                </c:pt>
                <c:pt idx="18">
                  <c:v>Août     2024</c:v>
                </c:pt>
                <c:pt idx="19">
                  <c:v>Septembre 2024</c:v>
                </c:pt>
                <c:pt idx="20">
                  <c:v>Octobre 2024</c:v>
                </c:pt>
                <c:pt idx="21">
                  <c:v>Novembre 2024</c:v>
                </c:pt>
                <c:pt idx="22">
                  <c:v>Décembre 2024</c:v>
                </c:pt>
                <c:pt idx="23">
                  <c:v>Janvier 2025</c:v>
                </c:pt>
                <c:pt idx="24">
                  <c:v>Février 2025</c:v>
                </c:pt>
              </c:strCache>
            </c:strRef>
          </c:cat>
          <c:val>
            <c:numRef>
              <c:f>Données!$C$124:$AA$124</c:f>
              <c:numCache>
                <c:formatCode>#,##0.0</c:formatCode>
                <c:ptCount val="25"/>
                <c:pt idx="0">
                  <c:v>2.4401366782118341</c:v>
                </c:pt>
                <c:pt idx="1">
                  <c:v>2.361044749113157</c:v>
                </c:pt>
                <c:pt idx="2">
                  <c:v>2.1857016982033448</c:v>
                </c:pt>
                <c:pt idx="3">
                  <c:v>2.3067642955051051</c:v>
                </c:pt>
                <c:pt idx="4">
                  <c:v>2.1620113093131765</c:v>
                </c:pt>
                <c:pt idx="5">
                  <c:v>1.9099272622051719</c:v>
                </c:pt>
                <c:pt idx="6">
                  <c:v>1.8731156888096507</c:v>
                </c:pt>
                <c:pt idx="7">
                  <c:v>1.8981332932529482</c:v>
                </c:pt>
                <c:pt idx="8">
                  <c:v>2.0721091163421117</c:v>
                </c:pt>
                <c:pt idx="9">
                  <c:v>1.9907108377892089</c:v>
                </c:pt>
                <c:pt idx="10">
                  <c:v>1.9283513554028673</c:v>
                </c:pt>
                <c:pt idx="11">
                  <c:v>1.9432287031608579</c:v>
                </c:pt>
                <c:pt idx="12">
                  <c:v>1.986087022471293</c:v>
                </c:pt>
                <c:pt idx="13">
                  <c:v>1.8345994584379373</c:v>
                </c:pt>
                <c:pt idx="14">
                  <c:v>1.8012667421098916</c:v>
                </c:pt>
                <c:pt idx="15">
                  <c:v>1.9765100959235917</c:v>
                </c:pt>
                <c:pt idx="16">
                  <c:v>1.867547192769379</c:v>
                </c:pt>
                <c:pt idx="17">
                  <c:v>1.8856997101940305</c:v>
                </c:pt>
                <c:pt idx="18">
                  <c:v>1.7996334146590789</c:v>
                </c:pt>
                <c:pt idx="19">
                  <c:v>1.8813090012252176</c:v>
                </c:pt>
                <c:pt idx="20">
                  <c:v>1.8565919498306132</c:v>
                </c:pt>
                <c:pt idx="21">
                  <c:v>2.036379929730443</c:v>
                </c:pt>
                <c:pt idx="22">
                  <c:v>2.0646248794128956</c:v>
                </c:pt>
                <c:pt idx="23">
                  <c:v>2.068815125835425</c:v>
                </c:pt>
                <c:pt idx="24">
                  <c:v>1.8961626513014438</c:v>
                </c:pt>
              </c:numCache>
            </c:numRef>
          </c:val>
          <c:smooth val="0"/>
          <c:extLst>
            <c:ext xmlns:c16="http://schemas.microsoft.com/office/drawing/2014/chart" uri="{C3380CC4-5D6E-409C-BE32-E72D297353CC}">
              <c16:uniqueId val="{00000033-54ED-431D-911B-9A506EDD8868}"/>
            </c:ext>
          </c:extLst>
        </c:ser>
        <c:ser>
          <c:idx val="2"/>
          <c:order val="2"/>
          <c:tx>
            <c:strRef>
              <c:f>Données!$A$125</c:f>
              <c:strCache>
                <c:ptCount val="1"/>
                <c:pt idx="0">
                  <c:v>Orange Tunisie</c:v>
                </c:pt>
              </c:strCache>
            </c:strRef>
          </c:tx>
          <c:spPr>
            <a:ln w="38100">
              <a:solidFill>
                <a:srgbClr val="E46C0A"/>
              </a:solidFill>
            </a:ln>
          </c:spPr>
          <c:marker>
            <c:symbol val="none"/>
          </c:marker>
          <c:dLbls>
            <c:dLbl>
              <c:idx val="0"/>
              <c:layout>
                <c:manualLayout>
                  <c:x val="-4.8764120370370367E-2"/>
                  <c:y val="4.4097222222222142E-2"/>
                </c:manualLayout>
              </c:layout>
              <c:spPr>
                <a:solidFill>
                  <a:srgbClr val="E46C0A"/>
                </a:solidFill>
              </c:spPr>
              <c:txPr>
                <a:bodyPr anchorCtr="0"/>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54ED-431D-911B-9A506EDD8868}"/>
                </c:ext>
              </c:extLst>
            </c:dLbl>
            <c:dLbl>
              <c:idx val="1"/>
              <c:delete val="1"/>
              <c:extLst>
                <c:ext xmlns:c15="http://schemas.microsoft.com/office/drawing/2012/chart" uri="{CE6537A1-D6FC-4f65-9D91-7224C49458BB}"/>
                <c:ext xmlns:c16="http://schemas.microsoft.com/office/drawing/2014/chart" uri="{C3380CC4-5D6E-409C-BE32-E72D297353CC}">
                  <c16:uniqueId val="{00000035-54ED-431D-911B-9A506EDD8868}"/>
                </c:ext>
              </c:extLst>
            </c:dLbl>
            <c:dLbl>
              <c:idx val="2"/>
              <c:delete val="1"/>
              <c:extLst>
                <c:ext xmlns:c15="http://schemas.microsoft.com/office/drawing/2012/chart" uri="{CE6537A1-D6FC-4f65-9D91-7224C49458BB}"/>
                <c:ext xmlns:c16="http://schemas.microsoft.com/office/drawing/2014/chart" uri="{C3380CC4-5D6E-409C-BE32-E72D297353CC}">
                  <c16:uniqueId val="{00000036-54ED-431D-911B-9A506EDD8868}"/>
                </c:ext>
              </c:extLst>
            </c:dLbl>
            <c:dLbl>
              <c:idx val="3"/>
              <c:delete val="1"/>
              <c:extLst>
                <c:ext xmlns:c15="http://schemas.microsoft.com/office/drawing/2012/chart" uri="{CE6537A1-D6FC-4f65-9D91-7224C49458BB}"/>
                <c:ext xmlns:c16="http://schemas.microsoft.com/office/drawing/2014/chart" uri="{C3380CC4-5D6E-409C-BE32-E72D297353CC}">
                  <c16:uniqueId val="{00000037-54ED-431D-911B-9A506EDD8868}"/>
                </c:ext>
              </c:extLst>
            </c:dLbl>
            <c:dLbl>
              <c:idx val="4"/>
              <c:delete val="1"/>
              <c:extLst>
                <c:ext xmlns:c15="http://schemas.microsoft.com/office/drawing/2012/chart" uri="{CE6537A1-D6FC-4f65-9D91-7224C49458BB}"/>
                <c:ext xmlns:c16="http://schemas.microsoft.com/office/drawing/2014/chart" uri="{C3380CC4-5D6E-409C-BE32-E72D297353CC}">
                  <c16:uniqueId val="{00000038-54ED-431D-911B-9A506EDD8868}"/>
                </c:ext>
              </c:extLst>
            </c:dLbl>
            <c:dLbl>
              <c:idx val="5"/>
              <c:delete val="1"/>
              <c:extLst>
                <c:ext xmlns:c15="http://schemas.microsoft.com/office/drawing/2012/chart" uri="{CE6537A1-D6FC-4f65-9D91-7224C49458BB}"/>
                <c:ext xmlns:c16="http://schemas.microsoft.com/office/drawing/2014/chart" uri="{C3380CC4-5D6E-409C-BE32-E72D297353CC}">
                  <c16:uniqueId val="{00000039-54ED-431D-911B-9A506EDD8868}"/>
                </c:ext>
              </c:extLst>
            </c:dLbl>
            <c:dLbl>
              <c:idx val="6"/>
              <c:delete val="1"/>
              <c:extLst>
                <c:ext xmlns:c15="http://schemas.microsoft.com/office/drawing/2012/chart" uri="{CE6537A1-D6FC-4f65-9D91-7224C49458BB}"/>
                <c:ext xmlns:c16="http://schemas.microsoft.com/office/drawing/2014/chart" uri="{C3380CC4-5D6E-409C-BE32-E72D297353CC}">
                  <c16:uniqueId val="{0000003A-54ED-431D-911B-9A506EDD8868}"/>
                </c:ext>
              </c:extLst>
            </c:dLbl>
            <c:dLbl>
              <c:idx val="7"/>
              <c:delete val="1"/>
              <c:extLst>
                <c:ext xmlns:c15="http://schemas.microsoft.com/office/drawing/2012/chart" uri="{CE6537A1-D6FC-4f65-9D91-7224C49458BB}"/>
                <c:ext xmlns:c16="http://schemas.microsoft.com/office/drawing/2014/chart" uri="{C3380CC4-5D6E-409C-BE32-E72D297353CC}">
                  <c16:uniqueId val="{0000003B-54ED-431D-911B-9A506EDD8868}"/>
                </c:ext>
              </c:extLst>
            </c:dLbl>
            <c:dLbl>
              <c:idx val="8"/>
              <c:delete val="1"/>
              <c:extLst>
                <c:ext xmlns:c15="http://schemas.microsoft.com/office/drawing/2012/chart" uri="{CE6537A1-D6FC-4f65-9D91-7224C49458BB}"/>
                <c:ext xmlns:c16="http://schemas.microsoft.com/office/drawing/2014/chart" uri="{C3380CC4-5D6E-409C-BE32-E72D297353CC}">
                  <c16:uniqueId val="{0000003C-54ED-431D-911B-9A506EDD8868}"/>
                </c:ext>
              </c:extLst>
            </c:dLbl>
            <c:dLbl>
              <c:idx val="9"/>
              <c:delete val="1"/>
              <c:extLst>
                <c:ext xmlns:c15="http://schemas.microsoft.com/office/drawing/2012/chart" uri="{CE6537A1-D6FC-4f65-9D91-7224C49458BB}"/>
                <c:ext xmlns:c16="http://schemas.microsoft.com/office/drawing/2014/chart" uri="{C3380CC4-5D6E-409C-BE32-E72D297353CC}">
                  <c16:uniqueId val="{0000003D-54ED-431D-911B-9A506EDD8868}"/>
                </c:ext>
              </c:extLst>
            </c:dLbl>
            <c:dLbl>
              <c:idx val="10"/>
              <c:delete val="1"/>
              <c:extLst>
                <c:ext xmlns:c15="http://schemas.microsoft.com/office/drawing/2012/chart" uri="{CE6537A1-D6FC-4f65-9D91-7224C49458BB}"/>
                <c:ext xmlns:c16="http://schemas.microsoft.com/office/drawing/2014/chart" uri="{C3380CC4-5D6E-409C-BE32-E72D297353CC}">
                  <c16:uniqueId val="{0000003E-54ED-431D-911B-9A506EDD8868}"/>
                </c:ext>
              </c:extLst>
            </c:dLbl>
            <c:dLbl>
              <c:idx val="11"/>
              <c:delete val="1"/>
              <c:extLst>
                <c:ext xmlns:c15="http://schemas.microsoft.com/office/drawing/2012/chart" uri="{CE6537A1-D6FC-4f65-9D91-7224C49458BB}"/>
                <c:ext xmlns:c16="http://schemas.microsoft.com/office/drawing/2014/chart" uri="{C3380CC4-5D6E-409C-BE32-E72D297353CC}">
                  <c16:uniqueId val="{0000003F-54ED-431D-911B-9A506EDD8868}"/>
                </c:ext>
              </c:extLst>
            </c:dLbl>
            <c:dLbl>
              <c:idx val="12"/>
              <c:layout>
                <c:manualLayout>
                  <c:x val="-3.562152777777778E-2"/>
                  <c:y val="2.0188888888888888E-2"/>
                </c:manualLayout>
              </c:layout>
              <c:spPr>
                <a:solidFill>
                  <a:srgbClr val="E46C0A"/>
                </a:solidFill>
              </c:spPr>
              <c:txPr>
                <a:bodyPr anchorCtr="0"/>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0-54ED-431D-911B-9A506EDD8868}"/>
                </c:ext>
              </c:extLst>
            </c:dLbl>
            <c:dLbl>
              <c:idx val="13"/>
              <c:delete val="1"/>
              <c:extLst>
                <c:ext xmlns:c15="http://schemas.microsoft.com/office/drawing/2012/chart" uri="{CE6537A1-D6FC-4f65-9D91-7224C49458BB}"/>
                <c:ext xmlns:c16="http://schemas.microsoft.com/office/drawing/2014/chart" uri="{C3380CC4-5D6E-409C-BE32-E72D297353CC}">
                  <c16:uniqueId val="{00000041-54ED-431D-911B-9A506EDD8868}"/>
                </c:ext>
              </c:extLst>
            </c:dLbl>
            <c:dLbl>
              <c:idx val="14"/>
              <c:delete val="1"/>
              <c:extLst>
                <c:ext xmlns:c15="http://schemas.microsoft.com/office/drawing/2012/chart" uri="{CE6537A1-D6FC-4f65-9D91-7224C49458BB}"/>
                <c:ext xmlns:c16="http://schemas.microsoft.com/office/drawing/2014/chart" uri="{C3380CC4-5D6E-409C-BE32-E72D297353CC}">
                  <c16:uniqueId val="{00000042-54ED-431D-911B-9A506EDD8868}"/>
                </c:ext>
              </c:extLst>
            </c:dLbl>
            <c:dLbl>
              <c:idx val="15"/>
              <c:delete val="1"/>
              <c:extLst>
                <c:ext xmlns:c15="http://schemas.microsoft.com/office/drawing/2012/chart" uri="{CE6537A1-D6FC-4f65-9D91-7224C49458BB}"/>
                <c:ext xmlns:c16="http://schemas.microsoft.com/office/drawing/2014/chart" uri="{C3380CC4-5D6E-409C-BE32-E72D297353CC}">
                  <c16:uniqueId val="{00000043-54ED-431D-911B-9A506EDD8868}"/>
                </c:ext>
              </c:extLst>
            </c:dLbl>
            <c:dLbl>
              <c:idx val="16"/>
              <c:delete val="1"/>
              <c:extLst>
                <c:ext xmlns:c15="http://schemas.microsoft.com/office/drawing/2012/chart" uri="{CE6537A1-D6FC-4f65-9D91-7224C49458BB}"/>
                <c:ext xmlns:c16="http://schemas.microsoft.com/office/drawing/2014/chart" uri="{C3380CC4-5D6E-409C-BE32-E72D297353CC}">
                  <c16:uniqueId val="{00000044-54ED-431D-911B-9A506EDD8868}"/>
                </c:ext>
              </c:extLst>
            </c:dLbl>
            <c:dLbl>
              <c:idx val="17"/>
              <c:delete val="1"/>
              <c:extLst>
                <c:ext xmlns:c15="http://schemas.microsoft.com/office/drawing/2012/chart" uri="{CE6537A1-D6FC-4f65-9D91-7224C49458BB}"/>
                <c:ext xmlns:c16="http://schemas.microsoft.com/office/drawing/2014/chart" uri="{C3380CC4-5D6E-409C-BE32-E72D297353CC}">
                  <c16:uniqueId val="{00000045-54ED-431D-911B-9A506EDD8868}"/>
                </c:ext>
              </c:extLst>
            </c:dLbl>
            <c:dLbl>
              <c:idx val="18"/>
              <c:delete val="1"/>
              <c:extLst>
                <c:ext xmlns:c15="http://schemas.microsoft.com/office/drawing/2012/chart" uri="{CE6537A1-D6FC-4f65-9D91-7224C49458BB}"/>
                <c:ext xmlns:c16="http://schemas.microsoft.com/office/drawing/2014/chart" uri="{C3380CC4-5D6E-409C-BE32-E72D297353CC}">
                  <c16:uniqueId val="{00000046-54ED-431D-911B-9A506EDD8868}"/>
                </c:ext>
              </c:extLst>
            </c:dLbl>
            <c:dLbl>
              <c:idx val="19"/>
              <c:delete val="1"/>
              <c:extLst>
                <c:ext xmlns:c15="http://schemas.microsoft.com/office/drawing/2012/chart" uri="{CE6537A1-D6FC-4f65-9D91-7224C49458BB}"/>
                <c:ext xmlns:c16="http://schemas.microsoft.com/office/drawing/2014/chart" uri="{C3380CC4-5D6E-409C-BE32-E72D297353CC}">
                  <c16:uniqueId val="{00000047-54ED-431D-911B-9A506EDD8868}"/>
                </c:ext>
              </c:extLst>
            </c:dLbl>
            <c:dLbl>
              <c:idx val="20"/>
              <c:delete val="1"/>
              <c:extLst>
                <c:ext xmlns:c15="http://schemas.microsoft.com/office/drawing/2012/chart" uri="{CE6537A1-D6FC-4f65-9D91-7224C49458BB}"/>
                <c:ext xmlns:c16="http://schemas.microsoft.com/office/drawing/2014/chart" uri="{C3380CC4-5D6E-409C-BE32-E72D297353CC}">
                  <c16:uniqueId val="{00000048-54ED-431D-911B-9A506EDD8868}"/>
                </c:ext>
              </c:extLst>
            </c:dLbl>
            <c:dLbl>
              <c:idx val="21"/>
              <c:delete val="1"/>
              <c:extLst>
                <c:ext xmlns:c15="http://schemas.microsoft.com/office/drawing/2012/chart" uri="{CE6537A1-D6FC-4f65-9D91-7224C49458BB}"/>
                <c:ext xmlns:c16="http://schemas.microsoft.com/office/drawing/2014/chart" uri="{C3380CC4-5D6E-409C-BE32-E72D297353CC}">
                  <c16:uniqueId val="{00000049-54ED-431D-911B-9A506EDD8868}"/>
                </c:ext>
              </c:extLst>
            </c:dLbl>
            <c:dLbl>
              <c:idx val="22"/>
              <c:delete val="1"/>
              <c:extLst>
                <c:ext xmlns:c15="http://schemas.microsoft.com/office/drawing/2012/chart" uri="{CE6537A1-D6FC-4f65-9D91-7224C49458BB}"/>
                <c:ext xmlns:c16="http://schemas.microsoft.com/office/drawing/2014/chart" uri="{C3380CC4-5D6E-409C-BE32-E72D297353CC}">
                  <c16:uniqueId val="{0000004A-54ED-431D-911B-9A506EDD8868}"/>
                </c:ext>
              </c:extLst>
            </c:dLbl>
            <c:dLbl>
              <c:idx val="23"/>
              <c:delete val="1"/>
              <c:extLst>
                <c:ext xmlns:c15="http://schemas.microsoft.com/office/drawing/2012/chart" uri="{CE6537A1-D6FC-4f65-9D91-7224C49458BB}"/>
                <c:ext xmlns:c16="http://schemas.microsoft.com/office/drawing/2014/chart" uri="{C3380CC4-5D6E-409C-BE32-E72D297353CC}">
                  <c16:uniqueId val="{0000004B-54ED-431D-911B-9A506EDD8868}"/>
                </c:ext>
              </c:extLst>
            </c:dLbl>
            <c:dLbl>
              <c:idx val="24"/>
              <c:layout>
                <c:manualLayout>
                  <c:x val="-5.8797247401470767E-3"/>
                  <c:y val="4.4333993499694656E-2"/>
                </c:manualLayout>
              </c:layout>
              <c:spPr>
                <a:solidFill>
                  <a:srgbClr val="E46C0A"/>
                </a:solidFill>
              </c:spPr>
              <c:txPr>
                <a:bodyPr anchorCtr="0"/>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r"/>
              <c:showLegendKey val="0"/>
              <c:showVal val="1"/>
              <c:showCatName val="0"/>
              <c:showSerName val="0"/>
              <c:showPercent val="0"/>
              <c:showBubbleSize val="0"/>
              <c:extLst>
                <c:ext xmlns:c15="http://schemas.microsoft.com/office/drawing/2012/chart" uri="{CE6537A1-D6FC-4f65-9D91-7224C49458BB}">
                  <c15:layout>
                    <c:manualLayout>
                      <c:w val="7.3186615334520866E-2"/>
                      <c:h val="9.0002709221611701E-2"/>
                    </c:manualLayout>
                  </c15:layout>
                </c:ext>
                <c:ext xmlns:c16="http://schemas.microsoft.com/office/drawing/2014/chart" uri="{C3380CC4-5D6E-409C-BE32-E72D297353CC}">
                  <c16:uniqueId val="{0000004C-54ED-431D-911B-9A506EDD8868}"/>
                </c:ext>
              </c:extLst>
            </c:dLbl>
            <c:spPr>
              <a:solidFill>
                <a:srgbClr val="E46C0A"/>
              </a:solidFill>
            </c:spPr>
            <c:txPr>
              <a:bodyPr wrap="square" lIns="38100" tIns="19050" rIns="38100" bIns="19050" anchor="ctr" anchorCtr="0">
                <a:spAutoFit/>
              </a:bodyPr>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Données!$C$122:$AA$122</c:f>
              <c:strCache>
                <c:ptCount val="25"/>
                <c:pt idx="0">
                  <c:v>Février 2023</c:v>
                </c:pt>
                <c:pt idx="1">
                  <c:v>Mars     2023</c:v>
                </c:pt>
                <c:pt idx="2">
                  <c:v>Avril          2023</c:v>
                </c:pt>
                <c:pt idx="3">
                  <c:v>Mai        2023</c:v>
                </c:pt>
                <c:pt idx="4">
                  <c:v>Juin          2023</c:v>
                </c:pt>
                <c:pt idx="5">
                  <c:v>Juillet     2023</c:v>
                </c:pt>
                <c:pt idx="6">
                  <c:v>Août     2023</c:v>
                </c:pt>
                <c:pt idx="7">
                  <c:v>Septembre 2023</c:v>
                </c:pt>
                <c:pt idx="8">
                  <c:v>Octobre 2023</c:v>
                </c:pt>
                <c:pt idx="9">
                  <c:v>Novembre 2023</c:v>
                </c:pt>
                <c:pt idx="10">
                  <c:v>Décembre 2023</c:v>
                </c:pt>
                <c:pt idx="11">
                  <c:v>Janvier 2024</c:v>
                </c:pt>
                <c:pt idx="12">
                  <c:v>Février 2024</c:v>
                </c:pt>
                <c:pt idx="13">
                  <c:v>Mars     2024</c:v>
                </c:pt>
                <c:pt idx="14">
                  <c:v>Avril          2024</c:v>
                </c:pt>
                <c:pt idx="15">
                  <c:v>Mai        2024</c:v>
                </c:pt>
                <c:pt idx="16">
                  <c:v>Juin          2024</c:v>
                </c:pt>
                <c:pt idx="17">
                  <c:v>Juillet     2024</c:v>
                </c:pt>
                <c:pt idx="18">
                  <c:v>Août     2024</c:v>
                </c:pt>
                <c:pt idx="19">
                  <c:v>Septembre 2024</c:v>
                </c:pt>
                <c:pt idx="20">
                  <c:v>Octobre 2024</c:v>
                </c:pt>
                <c:pt idx="21">
                  <c:v>Novembre 2024</c:v>
                </c:pt>
                <c:pt idx="22">
                  <c:v>Décembre 2024</c:v>
                </c:pt>
                <c:pt idx="23">
                  <c:v>Janvier 2025</c:v>
                </c:pt>
                <c:pt idx="24">
                  <c:v>Février 2025</c:v>
                </c:pt>
              </c:strCache>
            </c:strRef>
          </c:cat>
          <c:val>
            <c:numRef>
              <c:f>Données!$C$125:$AA$125</c:f>
              <c:numCache>
                <c:formatCode>#,##0.0</c:formatCode>
                <c:ptCount val="25"/>
                <c:pt idx="0">
                  <c:v>1.2363582386080172</c:v>
                </c:pt>
                <c:pt idx="1">
                  <c:v>1.0429048960201783</c:v>
                </c:pt>
                <c:pt idx="2">
                  <c:v>0.89807434814623355</c:v>
                </c:pt>
                <c:pt idx="3">
                  <c:v>1.0407020429390839</c:v>
                </c:pt>
                <c:pt idx="4">
                  <c:v>1.0468686347160074</c:v>
                </c:pt>
                <c:pt idx="5">
                  <c:v>0.88902208918538028</c:v>
                </c:pt>
                <c:pt idx="6">
                  <c:v>0.9042667468171548</c:v>
                </c:pt>
                <c:pt idx="7">
                  <c:v>1.0413850722741487</c:v>
                </c:pt>
                <c:pt idx="8">
                  <c:v>0.99419967688040345</c:v>
                </c:pt>
                <c:pt idx="9">
                  <c:v>0.96547900345033311</c:v>
                </c:pt>
                <c:pt idx="10">
                  <c:v>0.84234240555560225</c:v>
                </c:pt>
                <c:pt idx="11">
                  <c:v>0.8556711335847752</c:v>
                </c:pt>
                <c:pt idx="12">
                  <c:v>0.88426290245901207</c:v>
                </c:pt>
                <c:pt idx="13">
                  <c:v>0.82904980219121382</c:v>
                </c:pt>
                <c:pt idx="14">
                  <c:v>0.86751754400632863</c:v>
                </c:pt>
                <c:pt idx="15">
                  <c:v>0.90006226114172061</c:v>
                </c:pt>
                <c:pt idx="16">
                  <c:v>0.82722793627590885</c:v>
                </c:pt>
                <c:pt idx="17">
                  <c:v>0.7621923359015953</c:v>
                </c:pt>
                <c:pt idx="18">
                  <c:v>0.7902784009319479</c:v>
                </c:pt>
                <c:pt idx="19">
                  <c:v>0.832382589640565</c:v>
                </c:pt>
                <c:pt idx="20">
                  <c:v>0.86575863694662281</c:v>
                </c:pt>
                <c:pt idx="21">
                  <c:v>0.90849427599863464</c:v>
                </c:pt>
                <c:pt idx="22">
                  <c:v>0.86990116270789564</c:v>
                </c:pt>
                <c:pt idx="23">
                  <c:v>0.86584860124457375</c:v>
                </c:pt>
                <c:pt idx="24">
                  <c:v>0.83605093068177372</c:v>
                </c:pt>
              </c:numCache>
            </c:numRef>
          </c:val>
          <c:smooth val="0"/>
          <c:extLst>
            <c:ext xmlns:c16="http://schemas.microsoft.com/office/drawing/2014/chart" uri="{C3380CC4-5D6E-409C-BE32-E72D297353CC}">
              <c16:uniqueId val="{0000004D-54ED-431D-911B-9A506EDD8868}"/>
            </c:ext>
          </c:extLst>
        </c:ser>
        <c:dLbls>
          <c:showLegendKey val="0"/>
          <c:showVal val="0"/>
          <c:showCatName val="0"/>
          <c:showSerName val="0"/>
          <c:showPercent val="0"/>
          <c:showBubbleSize val="0"/>
        </c:dLbls>
        <c:smooth val="0"/>
        <c:axId val="1443661728"/>
        <c:axId val="1"/>
      </c:lineChart>
      <c:catAx>
        <c:axId val="1443661728"/>
        <c:scaling>
          <c:orientation val="minMax"/>
        </c:scaling>
        <c:delete val="0"/>
        <c:axPos val="b"/>
        <c:numFmt formatCode="General" sourceLinked="1"/>
        <c:majorTickMark val="out"/>
        <c:minorTickMark val="none"/>
        <c:tickLblPos val="nextTo"/>
        <c:txPr>
          <a:bodyPr rot="0" vert="horz"/>
          <a:lstStyle/>
          <a:p>
            <a:pPr>
              <a:defRPr sz="500" b="0" i="0" u="none" strike="noStrike" baseline="0">
                <a:solidFill>
                  <a:srgbClr val="000000"/>
                </a:solidFill>
                <a:latin typeface="Philosopher" panose="02000503000000020004" pitchFamily="2" charset="0"/>
                <a:ea typeface="Calibri"/>
                <a:cs typeface="Calibri"/>
              </a:defRPr>
            </a:pPr>
            <a:endParaRPr lang="fr-FR"/>
          </a:p>
        </c:txPr>
        <c:crossAx val="1"/>
        <c:crosses val="autoZero"/>
        <c:auto val="1"/>
        <c:lblAlgn val="ctr"/>
        <c:lblOffset val="100"/>
        <c:noMultiLvlLbl val="0"/>
      </c:catAx>
      <c:valAx>
        <c:axId val="1"/>
        <c:scaling>
          <c:orientation val="minMax"/>
          <c:max val="4"/>
          <c:min val="0"/>
        </c:scaling>
        <c:delete val="0"/>
        <c:axPos val="l"/>
        <c:numFmt formatCode="#,##0.0" sourceLinked="0"/>
        <c:majorTickMark val="out"/>
        <c:minorTickMark val="none"/>
        <c:tickLblPos val="nextTo"/>
        <c:txPr>
          <a:bodyPr rot="0" vert="horz"/>
          <a:lstStyle/>
          <a:p>
            <a:pPr>
              <a:defRPr sz="600" b="0" i="0" u="none" strike="noStrike" baseline="0">
                <a:solidFill>
                  <a:srgbClr val="000000"/>
                </a:solidFill>
                <a:latin typeface="Philosopher" panose="02000503000000020004" pitchFamily="2" charset="0"/>
                <a:ea typeface="Calibri"/>
                <a:cs typeface="Calibri"/>
              </a:defRPr>
            </a:pPr>
            <a:endParaRPr lang="fr-FR"/>
          </a:p>
        </c:txPr>
        <c:crossAx val="1443661728"/>
        <c:crosses val="autoZero"/>
        <c:crossBetween val="between"/>
        <c:majorUnit val="1"/>
      </c:valAx>
      <c:spPr>
        <a:noFill/>
        <a:ln w="25400">
          <a:noFill/>
        </a:ln>
      </c:spPr>
    </c:plotArea>
    <c:legend>
      <c:legendPos val="b"/>
      <c:layout>
        <c:manualLayout>
          <c:xMode val="edge"/>
          <c:yMode val="edge"/>
          <c:x val="2.9740740740740745E-2"/>
          <c:y val="0.87887152777777777"/>
          <c:w val="0.93977005182044548"/>
          <c:h val="5.4275694444444446E-2"/>
        </c:manualLayout>
      </c:layout>
      <c:overlay val="0"/>
      <c:spPr>
        <a:ln>
          <a:noFill/>
        </a:ln>
      </c:spPr>
      <c:txPr>
        <a:bodyPr/>
        <a:lstStyle/>
        <a:p>
          <a:pPr>
            <a:defRPr sz="600" b="0" i="0" u="none" strike="noStrike" baseline="0">
              <a:solidFill>
                <a:srgbClr val="000000"/>
              </a:solidFill>
              <a:latin typeface="Philosopher" panose="02000503000000020004" pitchFamily="2" charset="0"/>
              <a:ea typeface="Calibri"/>
              <a:cs typeface="Calibri"/>
            </a:defRPr>
          </a:pPr>
          <a:endParaRPr lang="fr-FR"/>
        </a:p>
      </c:txPr>
    </c:legend>
    <c:plotVisOnly val="1"/>
    <c:dispBlanksAs val="gap"/>
    <c:showDLblsOverMax val="0"/>
  </c:chart>
  <c:spPr>
    <a:ln w="38100">
      <a:noFill/>
    </a:ln>
  </c:spPr>
  <c:txPr>
    <a:bodyPr/>
    <a:lstStyle/>
    <a:p>
      <a:pPr>
        <a:defRPr sz="1600" b="1" i="0" u="none" strike="noStrike" baseline="0">
          <a:solidFill>
            <a:srgbClr val="000000"/>
          </a:solidFill>
          <a:latin typeface="Calibri"/>
          <a:ea typeface="Calibri"/>
          <a:cs typeface="Calibri"/>
        </a:defRPr>
      </a:pPr>
      <a:endParaRPr lang="fr-FR"/>
    </a:p>
  </c:txPr>
  <c:externalData r:id="rId2">
    <c:autoUpdate val="1"/>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1876342387694436E-2"/>
          <c:y val="8.489179242782241E-2"/>
          <c:w val="0.95342358332257648"/>
          <c:h val="0.64870944444444456"/>
        </c:manualLayout>
      </c:layout>
      <c:lineChart>
        <c:grouping val="standard"/>
        <c:varyColors val="0"/>
        <c:ser>
          <c:idx val="0"/>
          <c:order val="0"/>
          <c:tx>
            <c:strRef>
              <c:f>Données!$A$129</c:f>
              <c:strCache>
                <c:ptCount val="1"/>
                <c:pt idx="0">
                  <c:v>Trafic International sortant</c:v>
                </c:pt>
              </c:strCache>
            </c:strRef>
          </c:tx>
          <c:spPr>
            <a:ln w="50800">
              <a:solidFill>
                <a:srgbClr val="4F6228"/>
              </a:solidFill>
            </a:ln>
          </c:spPr>
          <c:marker>
            <c:symbol val="none"/>
          </c:marker>
          <c:dLbls>
            <c:dLbl>
              <c:idx val="0"/>
              <c:layout>
                <c:manualLayout>
                  <c:x val="-1.8375185185185185E-2"/>
                  <c:y val="-1.2519444444444444E-2"/>
                </c:manualLayout>
              </c:layout>
              <c:numFmt formatCode="#,##0.0" sourceLinked="0"/>
              <c:spPr>
                <a:solidFill>
                  <a:srgbClr val="4F6228"/>
                </a:solidFill>
              </c:spPr>
              <c:txPr>
                <a:bodyPr anchorCtr="0"/>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281-4CDD-A028-99E0B9246B0F}"/>
                </c:ext>
              </c:extLst>
            </c:dLbl>
            <c:dLbl>
              <c:idx val="1"/>
              <c:delete val="1"/>
              <c:extLst>
                <c:ext xmlns:c15="http://schemas.microsoft.com/office/drawing/2012/chart" uri="{CE6537A1-D6FC-4f65-9D91-7224C49458BB}"/>
                <c:ext xmlns:c16="http://schemas.microsoft.com/office/drawing/2014/chart" uri="{C3380CC4-5D6E-409C-BE32-E72D297353CC}">
                  <c16:uniqueId val="{00000001-E281-4CDD-A028-99E0B9246B0F}"/>
                </c:ext>
              </c:extLst>
            </c:dLbl>
            <c:dLbl>
              <c:idx val="2"/>
              <c:delete val="1"/>
              <c:extLst>
                <c:ext xmlns:c15="http://schemas.microsoft.com/office/drawing/2012/chart" uri="{CE6537A1-D6FC-4f65-9D91-7224C49458BB}"/>
                <c:ext xmlns:c16="http://schemas.microsoft.com/office/drawing/2014/chart" uri="{C3380CC4-5D6E-409C-BE32-E72D297353CC}">
                  <c16:uniqueId val="{00000002-E281-4CDD-A028-99E0B9246B0F}"/>
                </c:ext>
              </c:extLst>
            </c:dLbl>
            <c:dLbl>
              <c:idx val="3"/>
              <c:delete val="1"/>
              <c:extLst>
                <c:ext xmlns:c15="http://schemas.microsoft.com/office/drawing/2012/chart" uri="{CE6537A1-D6FC-4f65-9D91-7224C49458BB}"/>
                <c:ext xmlns:c16="http://schemas.microsoft.com/office/drawing/2014/chart" uri="{C3380CC4-5D6E-409C-BE32-E72D297353CC}">
                  <c16:uniqueId val="{00000003-E281-4CDD-A028-99E0B9246B0F}"/>
                </c:ext>
              </c:extLst>
            </c:dLbl>
            <c:dLbl>
              <c:idx val="4"/>
              <c:delete val="1"/>
              <c:extLst>
                <c:ext xmlns:c15="http://schemas.microsoft.com/office/drawing/2012/chart" uri="{CE6537A1-D6FC-4f65-9D91-7224C49458BB}"/>
                <c:ext xmlns:c16="http://schemas.microsoft.com/office/drawing/2014/chart" uri="{C3380CC4-5D6E-409C-BE32-E72D297353CC}">
                  <c16:uniqueId val="{00000004-E281-4CDD-A028-99E0B9246B0F}"/>
                </c:ext>
              </c:extLst>
            </c:dLbl>
            <c:dLbl>
              <c:idx val="5"/>
              <c:delete val="1"/>
              <c:extLst>
                <c:ext xmlns:c15="http://schemas.microsoft.com/office/drawing/2012/chart" uri="{CE6537A1-D6FC-4f65-9D91-7224C49458BB}"/>
                <c:ext xmlns:c16="http://schemas.microsoft.com/office/drawing/2014/chart" uri="{C3380CC4-5D6E-409C-BE32-E72D297353CC}">
                  <c16:uniqueId val="{00000005-E281-4CDD-A028-99E0B9246B0F}"/>
                </c:ext>
              </c:extLst>
            </c:dLbl>
            <c:dLbl>
              <c:idx val="6"/>
              <c:delete val="1"/>
              <c:extLst>
                <c:ext xmlns:c15="http://schemas.microsoft.com/office/drawing/2012/chart" uri="{CE6537A1-D6FC-4f65-9D91-7224C49458BB}"/>
                <c:ext xmlns:c16="http://schemas.microsoft.com/office/drawing/2014/chart" uri="{C3380CC4-5D6E-409C-BE32-E72D297353CC}">
                  <c16:uniqueId val="{00000006-E281-4CDD-A028-99E0B9246B0F}"/>
                </c:ext>
              </c:extLst>
            </c:dLbl>
            <c:dLbl>
              <c:idx val="7"/>
              <c:delete val="1"/>
              <c:extLst>
                <c:ext xmlns:c15="http://schemas.microsoft.com/office/drawing/2012/chart" uri="{CE6537A1-D6FC-4f65-9D91-7224C49458BB}"/>
                <c:ext xmlns:c16="http://schemas.microsoft.com/office/drawing/2014/chart" uri="{C3380CC4-5D6E-409C-BE32-E72D297353CC}">
                  <c16:uniqueId val="{00000007-E281-4CDD-A028-99E0B9246B0F}"/>
                </c:ext>
              </c:extLst>
            </c:dLbl>
            <c:dLbl>
              <c:idx val="8"/>
              <c:delete val="1"/>
              <c:extLst>
                <c:ext xmlns:c15="http://schemas.microsoft.com/office/drawing/2012/chart" uri="{CE6537A1-D6FC-4f65-9D91-7224C49458BB}"/>
                <c:ext xmlns:c16="http://schemas.microsoft.com/office/drawing/2014/chart" uri="{C3380CC4-5D6E-409C-BE32-E72D297353CC}">
                  <c16:uniqueId val="{00000008-E281-4CDD-A028-99E0B9246B0F}"/>
                </c:ext>
              </c:extLst>
            </c:dLbl>
            <c:dLbl>
              <c:idx val="9"/>
              <c:delete val="1"/>
              <c:extLst>
                <c:ext xmlns:c15="http://schemas.microsoft.com/office/drawing/2012/chart" uri="{CE6537A1-D6FC-4f65-9D91-7224C49458BB}"/>
                <c:ext xmlns:c16="http://schemas.microsoft.com/office/drawing/2014/chart" uri="{C3380CC4-5D6E-409C-BE32-E72D297353CC}">
                  <c16:uniqueId val="{00000009-E281-4CDD-A028-99E0B9246B0F}"/>
                </c:ext>
              </c:extLst>
            </c:dLbl>
            <c:dLbl>
              <c:idx val="10"/>
              <c:delete val="1"/>
              <c:extLst>
                <c:ext xmlns:c15="http://schemas.microsoft.com/office/drawing/2012/chart" uri="{CE6537A1-D6FC-4f65-9D91-7224C49458BB}"/>
                <c:ext xmlns:c16="http://schemas.microsoft.com/office/drawing/2014/chart" uri="{C3380CC4-5D6E-409C-BE32-E72D297353CC}">
                  <c16:uniqueId val="{0000000A-E281-4CDD-A028-99E0B9246B0F}"/>
                </c:ext>
              </c:extLst>
            </c:dLbl>
            <c:dLbl>
              <c:idx val="11"/>
              <c:delete val="1"/>
              <c:extLst>
                <c:ext xmlns:c15="http://schemas.microsoft.com/office/drawing/2012/chart" uri="{CE6537A1-D6FC-4f65-9D91-7224C49458BB}"/>
                <c:ext xmlns:c16="http://schemas.microsoft.com/office/drawing/2014/chart" uri="{C3380CC4-5D6E-409C-BE32-E72D297353CC}">
                  <c16:uniqueId val="{0000000B-E281-4CDD-A028-99E0B9246B0F}"/>
                </c:ext>
              </c:extLst>
            </c:dLbl>
            <c:dLbl>
              <c:idx val="12"/>
              <c:layout>
                <c:manualLayout>
                  <c:x val="-3.259666666666667E-2"/>
                  <c:y val="4.2333333333333271E-2"/>
                </c:manualLayout>
              </c:layout>
              <c:numFmt formatCode="#,##0.0" sourceLinked="0"/>
              <c:spPr>
                <a:solidFill>
                  <a:srgbClr val="4F6228"/>
                </a:solidFill>
              </c:spPr>
              <c:txPr>
                <a:bodyPr anchorCtr="0"/>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281-4CDD-A028-99E0B9246B0F}"/>
                </c:ext>
              </c:extLst>
            </c:dLbl>
            <c:dLbl>
              <c:idx val="13"/>
              <c:delete val="1"/>
              <c:extLst>
                <c:ext xmlns:c15="http://schemas.microsoft.com/office/drawing/2012/chart" uri="{CE6537A1-D6FC-4f65-9D91-7224C49458BB}"/>
                <c:ext xmlns:c16="http://schemas.microsoft.com/office/drawing/2014/chart" uri="{C3380CC4-5D6E-409C-BE32-E72D297353CC}">
                  <c16:uniqueId val="{0000000D-E281-4CDD-A028-99E0B9246B0F}"/>
                </c:ext>
              </c:extLst>
            </c:dLbl>
            <c:dLbl>
              <c:idx val="14"/>
              <c:delete val="1"/>
              <c:extLst>
                <c:ext xmlns:c15="http://schemas.microsoft.com/office/drawing/2012/chart" uri="{CE6537A1-D6FC-4f65-9D91-7224C49458BB}"/>
                <c:ext xmlns:c16="http://schemas.microsoft.com/office/drawing/2014/chart" uri="{C3380CC4-5D6E-409C-BE32-E72D297353CC}">
                  <c16:uniqueId val="{0000000E-E281-4CDD-A028-99E0B9246B0F}"/>
                </c:ext>
              </c:extLst>
            </c:dLbl>
            <c:dLbl>
              <c:idx val="15"/>
              <c:delete val="1"/>
              <c:extLst>
                <c:ext xmlns:c15="http://schemas.microsoft.com/office/drawing/2012/chart" uri="{CE6537A1-D6FC-4f65-9D91-7224C49458BB}"/>
                <c:ext xmlns:c16="http://schemas.microsoft.com/office/drawing/2014/chart" uri="{C3380CC4-5D6E-409C-BE32-E72D297353CC}">
                  <c16:uniqueId val="{0000000F-E281-4CDD-A028-99E0B9246B0F}"/>
                </c:ext>
              </c:extLst>
            </c:dLbl>
            <c:dLbl>
              <c:idx val="16"/>
              <c:delete val="1"/>
              <c:extLst>
                <c:ext xmlns:c15="http://schemas.microsoft.com/office/drawing/2012/chart" uri="{CE6537A1-D6FC-4f65-9D91-7224C49458BB}"/>
                <c:ext xmlns:c16="http://schemas.microsoft.com/office/drawing/2014/chart" uri="{C3380CC4-5D6E-409C-BE32-E72D297353CC}">
                  <c16:uniqueId val="{00000010-E281-4CDD-A028-99E0B9246B0F}"/>
                </c:ext>
              </c:extLst>
            </c:dLbl>
            <c:dLbl>
              <c:idx val="17"/>
              <c:delete val="1"/>
              <c:extLst>
                <c:ext xmlns:c15="http://schemas.microsoft.com/office/drawing/2012/chart" uri="{CE6537A1-D6FC-4f65-9D91-7224C49458BB}"/>
                <c:ext xmlns:c16="http://schemas.microsoft.com/office/drawing/2014/chart" uri="{C3380CC4-5D6E-409C-BE32-E72D297353CC}">
                  <c16:uniqueId val="{00000011-E281-4CDD-A028-99E0B9246B0F}"/>
                </c:ext>
              </c:extLst>
            </c:dLbl>
            <c:dLbl>
              <c:idx val="18"/>
              <c:delete val="1"/>
              <c:extLst>
                <c:ext xmlns:c15="http://schemas.microsoft.com/office/drawing/2012/chart" uri="{CE6537A1-D6FC-4f65-9D91-7224C49458BB}"/>
                <c:ext xmlns:c16="http://schemas.microsoft.com/office/drawing/2014/chart" uri="{C3380CC4-5D6E-409C-BE32-E72D297353CC}">
                  <c16:uniqueId val="{00000012-E281-4CDD-A028-99E0B9246B0F}"/>
                </c:ext>
              </c:extLst>
            </c:dLbl>
            <c:dLbl>
              <c:idx val="19"/>
              <c:delete val="1"/>
              <c:extLst>
                <c:ext xmlns:c15="http://schemas.microsoft.com/office/drawing/2012/chart" uri="{CE6537A1-D6FC-4f65-9D91-7224C49458BB}"/>
                <c:ext xmlns:c16="http://schemas.microsoft.com/office/drawing/2014/chart" uri="{C3380CC4-5D6E-409C-BE32-E72D297353CC}">
                  <c16:uniqueId val="{00000013-E281-4CDD-A028-99E0B9246B0F}"/>
                </c:ext>
              </c:extLst>
            </c:dLbl>
            <c:dLbl>
              <c:idx val="20"/>
              <c:delete val="1"/>
              <c:extLst>
                <c:ext xmlns:c15="http://schemas.microsoft.com/office/drawing/2012/chart" uri="{CE6537A1-D6FC-4f65-9D91-7224C49458BB}"/>
                <c:ext xmlns:c16="http://schemas.microsoft.com/office/drawing/2014/chart" uri="{C3380CC4-5D6E-409C-BE32-E72D297353CC}">
                  <c16:uniqueId val="{00000014-E281-4CDD-A028-99E0B9246B0F}"/>
                </c:ext>
              </c:extLst>
            </c:dLbl>
            <c:dLbl>
              <c:idx val="21"/>
              <c:delete val="1"/>
              <c:extLst>
                <c:ext xmlns:c15="http://schemas.microsoft.com/office/drawing/2012/chart" uri="{CE6537A1-D6FC-4f65-9D91-7224C49458BB}"/>
                <c:ext xmlns:c16="http://schemas.microsoft.com/office/drawing/2014/chart" uri="{C3380CC4-5D6E-409C-BE32-E72D297353CC}">
                  <c16:uniqueId val="{00000015-E281-4CDD-A028-99E0B9246B0F}"/>
                </c:ext>
              </c:extLst>
            </c:dLbl>
            <c:dLbl>
              <c:idx val="22"/>
              <c:delete val="1"/>
              <c:extLst>
                <c:ext xmlns:c15="http://schemas.microsoft.com/office/drawing/2012/chart" uri="{CE6537A1-D6FC-4f65-9D91-7224C49458BB}"/>
                <c:ext xmlns:c16="http://schemas.microsoft.com/office/drawing/2014/chart" uri="{C3380CC4-5D6E-409C-BE32-E72D297353CC}">
                  <c16:uniqueId val="{00000016-E281-4CDD-A028-99E0B9246B0F}"/>
                </c:ext>
              </c:extLst>
            </c:dLbl>
            <c:dLbl>
              <c:idx val="23"/>
              <c:delete val="1"/>
              <c:extLst>
                <c:ext xmlns:c15="http://schemas.microsoft.com/office/drawing/2012/chart" uri="{CE6537A1-D6FC-4f65-9D91-7224C49458BB}"/>
                <c:ext xmlns:c16="http://schemas.microsoft.com/office/drawing/2014/chart" uri="{C3380CC4-5D6E-409C-BE32-E72D297353CC}">
                  <c16:uniqueId val="{00000017-E281-4CDD-A028-99E0B9246B0F}"/>
                </c:ext>
              </c:extLst>
            </c:dLbl>
            <c:dLbl>
              <c:idx val="24"/>
              <c:layout>
                <c:manualLayout>
                  <c:x val="-1.7297592592592594E-2"/>
                  <c:y val="4.1042777777777775E-2"/>
                </c:manualLayout>
              </c:layout>
              <c:numFmt formatCode="#,##0.0" sourceLinked="0"/>
              <c:spPr>
                <a:solidFill>
                  <a:srgbClr val="4F6228"/>
                </a:solidFill>
              </c:spPr>
              <c:txPr>
                <a:bodyPr anchorCtr="0"/>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E281-4CDD-A028-99E0B9246B0F}"/>
                </c:ext>
              </c:extLst>
            </c:dLbl>
            <c:numFmt formatCode="#,##0.0" sourceLinked="0"/>
            <c:spPr>
              <a:solidFill>
                <a:srgbClr val="4F6228"/>
              </a:solidFill>
            </c:spPr>
            <c:txPr>
              <a:bodyPr wrap="square" lIns="38100" tIns="19050" rIns="38100" bIns="19050" anchor="ctr" anchorCtr="0">
                <a:spAutoFit/>
              </a:bodyPr>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Données!$C$128:$AA$128</c:f>
              <c:strCache>
                <c:ptCount val="25"/>
                <c:pt idx="0">
                  <c:v>Février    2023</c:v>
                </c:pt>
                <c:pt idx="1">
                  <c:v>Mars     2023</c:v>
                </c:pt>
                <c:pt idx="2">
                  <c:v>Avril          2023</c:v>
                </c:pt>
                <c:pt idx="3">
                  <c:v>Mai        2023</c:v>
                </c:pt>
                <c:pt idx="4">
                  <c:v>Juin          2023</c:v>
                </c:pt>
                <c:pt idx="5">
                  <c:v>Juillet     2023</c:v>
                </c:pt>
                <c:pt idx="6">
                  <c:v>Août     2023</c:v>
                </c:pt>
                <c:pt idx="7">
                  <c:v>Septembre 2023</c:v>
                </c:pt>
                <c:pt idx="8">
                  <c:v>Octobre 2023</c:v>
                </c:pt>
                <c:pt idx="9">
                  <c:v>Novembre 2023</c:v>
                </c:pt>
                <c:pt idx="10">
                  <c:v>Décembre 2023</c:v>
                </c:pt>
                <c:pt idx="11">
                  <c:v>Janvier 2024</c:v>
                </c:pt>
                <c:pt idx="12">
                  <c:v>Février 2024</c:v>
                </c:pt>
                <c:pt idx="13">
                  <c:v>Mars     2024</c:v>
                </c:pt>
                <c:pt idx="14">
                  <c:v>Avril          2024</c:v>
                </c:pt>
                <c:pt idx="15">
                  <c:v>Mai        2024</c:v>
                </c:pt>
                <c:pt idx="16">
                  <c:v>Juin          2024</c:v>
                </c:pt>
                <c:pt idx="17">
                  <c:v>Juillet     2024</c:v>
                </c:pt>
                <c:pt idx="18">
                  <c:v>Août     2024</c:v>
                </c:pt>
                <c:pt idx="19">
                  <c:v>Septembre 2024</c:v>
                </c:pt>
                <c:pt idx="20">
                  <c:v>Octobre 2024</c:v>
                </c:pt>
                <c:pt idx="21">
                  <c:v>Novembre 2024</c:v>
                </c:pt>
                <c:pt idx="22">
                  <c:v>Décembre 2024</c:v>
                </c:pt>
                <c:pt idx="23">
                  <c:v>Janvier 2025</c:v>
                </c:pt>
                <c:pt idx="24">
                  <c:v>Février 2025</c:v>
                </c:pt>
              </c:strCache>
            </c:strRef>
          </c:cat>
          <c:val>
            <c:numRef>
              <c:f>Données!$C$129:$AA$129</c:f>
              <c:numCache>
                <c:formatCode>#,##0</c:formatCode>
                <c:ptCount val="25"/>
                <c:pt idx="0">
                  <c:v>262248.12</c:v>
                </c:pt>
                <c:pt idx="1">
                  <c:v>334502.06666666665</c:v>
                </c:pt>
                <c:pt idx="2">
                  <c:v>215611.15000000002</c:v>
                </c:pt>
                <c:pt idx="3">
                  <c:v>217364.1166666667</c:v>
                </c:pt>
                <c:pt idx="4">
                  <c:v>206966.21666666673</c:v>
                </c:pt>
                <c:pt idx="5">
                  <c:v>188673.01666666666</c:v>
                </c:pt>
                <c:pt idx="6">
                  <c:v>166228.53333333333</c:v>
                </c:pt>
                <c:pt idx="7">
                  <c:v>242307.43333333335</c:v>
                </c:pt>
                <c:pt idx="8">
                  <c:v>274133.21666666662</c:v>
                </c:pt>
                <c:pt idx="9">
                  <c:v>195795.00000000003</c:v>
                </c:pt>
                <c:pt idx="10">
                  <c:v>158464.86666666667</c:v>
                </c:pt>
                <c:pt idx="11">
                  <c:v>195482.25</c:v>
                </c:pt>
                <c:pt idx="12">
                  <c:v>167516.43333333329</c:v>
                </c:pt>
                <c:pt idx="13">
                  <c:v>162381.65000000002</c:v>
                </c:pt>
                <c:pt idx="14">
                  <c:v>159229.46666666662</c:v>
                </c:pt>
                <c:pt idx="15">
                  <c:v>174782</c:v>
                </c:pt>
                <c:pt idx="16">
                  <c:v>147723.76</c:v>
                </c:pt>
                <c:pt idx="17">
                  <c:v>146075.43333333335</c:v>
                </c:pt>
                <c:pt idx="18">
                  <c:v>118742.26999999999</c:v>
                </c:pt>
                <c:pt idx="19">
                  <c:v>147567.56666666671</c:v>
                </c:pt>
                <c:pt idx="20">
                  <c:v>167651.90000000005</c:v>
                </c:pt>
                <c:pt idx="21">
                  <c:v>150051.43333333341</c:v>
                </c:pt>
                <c:pt idx="22">
                  <c:v>152225.46666666673</c:v>
                </c:pt>
                <c:pt idx="23">
                  <c:v>162601.41666666663</c:v>
                </c:pt>
                <c:pt idx="24">
                  <c:v>162555.8833333333</c:v>
                </c:pt>
              </c:numCache>
            </c:numRef>
          </c:val>
          <c:smooth val="0"/>
          <c:extLst>
            <c:ext xmlns:c16="http://schemas.microsoft.com/office/drawing/2014/chart" uri="{C3380CC4-5D6E-409C-BE32-E72D297353CC}">
              <c16:uniqueId val="{00000019-E281-4CDD-A028-99E0B9246B0F}"/>
            </c:ext>
          </c:extLst>
        </c:ser>
        <c:ser>
          <c:idx val="1"/>
          <c:order val="1"/>
          <c:tx>
            <c:strRef>
              <c:f>Données!$A$130</c:f>
              <c:strCache>
                <c:ptCount val="1"/>
                <c:pt idx="0">
                  <c:v>Trafic International entrant</c:v>
                </c:pt>
              </c:strCache>
            </c:strRef>
          </c:tx>
          <c:spPr>
            <a:ln w="50800">
              <a:solidFill>
                <a:srgbClr val="66FF99"/>
              </a:solidFill>
            </a:ln>
          </c:spPr>
          <c:marker>
            <c:symbol val="none"/>
          </c:marker>
          <c:dLbls>
            <c:dLbl>
              <c:idx val="0"/>
              <c:layout>
                <c:manualLayout>
                  <c:x val="-2.2336666666666678E-2"/>
                  <c:y val="-0.11607222222222222"/>
                </c:manualLayout>
              </c:layout>
              <c:numFmt formatCode="#,##0.0" sourceLinked="0"/>
              <c:spPr>
                <a:solidFill>
                  <a:srgbClr val="66FF99"/>
                </a:solidFill>
              </c:spPr>
              <c:txPr>
                <a:bodyPr/>
                <a:lstStyle/>
                <a:p>
                  <a:pPr>
                    <a:defRPr sz="1000" b="0" i="0" u="none" strike="noStrike" baseline="0">
                      <a:solidFill>
                        <a:srgbClr val="000000"/>
                      </a:solidFill>
                      <a:latin typeface="Calibri"/>
                      <a:ea typeface="Calibri"/>
                      <a:cs typeface="Calibri"/>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E281-4CDD-A028-99E0B9246B0F}"/>
                </c:ext>
              </c:extLst>
            </c:dLbl>
            <c:dLbl>
              <c:idx val="1"/>
              <c:delete val="1"/>
              <c:extLst>
                <c:ext xmlns:c15="http://schemas.microsoft.com/office/drawing/2012/chart" uri="{CE6537A1-D6FC-4f65-9D91-7224C49458BB}"/>
                <c:ext xmlns:c16="http://schemas.microsoft.com/office/drawing/2014/chart" uri="{C3380CC4-5D6E-409C-BE32-E72D297353CC}">
                  <c16:uniqueId val="{0000001B-E281-4CDD-A028-99E0B9246B0F}"/>
                </c:ext>
              </c:extLst>
            </c:dLbl>
            <c:dLbl>
              <c:idx val="2"/>
              <c:delete val="1"/>
              <c:extLst>
                <c:ext xmlns:c15="http://schemas.microsoft.com/office/drawing/2012/chart" uri="{CE6537A1-D6FC-4f65-9D91-7224C49458BB}"/>
                <c:ext xmlns:c16="http://schemas.microsoft.com/office/drawing/2014/chart" uri="{C3380CC4-5D6E-409C-BE32-E72D297353CC}">
                  <c16:uniqueId val="{0000001C-E281-4CDD-A028-99E0B9246B0F}"/>
                </c:ext>
              </c:extLst>
            </c:dLbl>
            <c:dLbl>
              <c:idx val="3"/>
              <c:delete val="1"/>
              <c:extLst>
                <c:ext xmlns:c15="http://schemas.microsoft.com/office/drawing/2012/chart" uri="{CE6537A1-D6FC-4f65-9D91-7224C49458BB}"/>
                <c:ext xmlns:c16="http://schemas.microsoft.com/office/drawing/2014/chart" uri="{C3380CC4-5D6E-409C-BE32-E72D297353CC}">
                  <c16:uniqueId val="{0000001D-E281-4CDD-A028-99E0B9246B0F}"/>
                </c:ext>
              </c:extLst>
            </c:dLbl>
            <c:dLbl>
              <c:idx val="4"/>
              <c:delete val="1"/>
              <c:extLst>
                <c:ext xmlns:c15="http://schemas.microsoft.com/office/drawing/2012/chart" uri="{CE6537A1-D6FC-4f65-9D91-7224C49458BB}"/>
                <c:ext xmlns:c16="http://schemas.microsoft.com/office/drawing/2014/chart" uri="{C3380CC4-5D6E-409C-BE32-E72D297353CC}">
                  <c16:uniqueId val="{0000001E-E281-4CDD-A028-99E0B9246B0F}"/>
                </c:ext>
              </c:extLst>
            </c:dLbl>
            <c:dLbl>
              <c:idx val="5"/>
              <c:delete val="1"/>
              <c:extLst>
                <c:ext xmlns:c15="http://schemas.microsoft.com/office/drawing/2012/chart" uri="{CE6537A1-D6FC-4f65-9D91-7224C49458BB}"/>
                <c:ext xmlns:c16="http://schemas.microsoft.com/office/drawing/2014/chart" uri="{C3380CC4-5D6E-409C-BE32-E72D297353CC}">
                  <c16:uniqueId val="{0000001F-E281-4CDD-A028-99E0B9246B0F}"/>
                </c:ext>
              </c:extLst>
            </c:dLbl>
            <c:dLbl>
              <c:idx val="6"/>
              <c:delete val="1"/>
              <c:extLst>
                <c:ext xmlns:c15="http://schemas.microsoft.com/office/drawing/2012/chart" uri="{CE6537A1-D6FC-4f65-9D91-7224C49458BB}"/>
                <c:ext xmlns:c16="http://schemas.microsoft.com/office/drawing/2014/chart" uri="{C3380CC4-5D6E-409C-BE32-E72D297353CC}">
                  <c16:uniqueId val="{00000020-E281-4CDD-A028-99E0B9246B0F}"/>
                </c:ext>
              </c:extLst>
            </c:dLbl>
            <c:dLbl>
              <c:idx val="7"/>
              <c:delete val="1"/>
              <c:extLst>
                <c:ext xmlns:c15="http://schemas.microsoft.com/office/drawing/2012/chart" uri="{CE6537A1-D6FC-4f65-9D91-7224C49458BB}"/>
                <c:ext xmlns:c16="http://schemas.microsoft.com/office/drawing/2014/chart" uri="{C3380CC4-5D6E-409C-BE32-E72D297353CC}">
                  <c16:uniqueId val="{00000021-E281-4CDD-A028-99E0B9246B0F}"/>
                </c:ext>
              </c:extLst>
            </c:dLbl>
            <c:dLbl>
              <c:idx val="8"/>
              <c:delete val="1"/>
              <c:extLst>
                <c:ext xmlns:c15="http://schemas.microsoft.com/office/drawing/2012/chart" uri="{CE6537A1-D6FC-4f65-9D91-7224C49458BB}"/>
                <c:ext xmlns:c16="http://schemas.microsoft.com/office/drawing/2014/chart" uri="{C3380CC4-5D6E-409C-BE32-E72D297353CC}">
                  <c16:uniqueId val="{00000022-E281-4CDD-A028-99E0B9246B0F}"/>
                </c:ext>
              </c:extLst>
            </c:dLbl>
            <c:dLbl>
              <c:idx val="9"/>
              <c:delete val="1"/>
              <c:extLst>
                <c:ext xmlns:c15="http://schemas.microsoft.com/office/drawing/2012/chart" uri="{CE6537A1-D6FC-4f65-9D91-7224C49458BB}"/>
                <c:ext xmlns:c16="http://schemas.microsoft.com/office/drawing/2014/chart" uri="{C3380CC4-5D6E-409C-BE32-E72D297353CC}">
                  <c16:uniqueId val="{00000023-E281-4CDD-A028-99E0B9246B0F}"/>
                </c:ext>
              </c:extLst>
            </c:dLbl>
            <c:dLbl>
              <c:idx val="10"/>
              <c:delete val="1"/>
              <c:extLst>
                <c:ext xmlns:c15="http://schemas.microsoft.com/office/drawing/2012/chart" uri="{CE6537A1-D6FC-4f65-9D91-7224C49458BB}"/>
                <c:ext xmlns:c16="http://schemas.microsoft.com/office/drawing/2014/chart" uri="{C3380CC4-5D6E-409C-BE32-E72D297353CC}">
                  <c16:uniqueId val="{00000024-E281-4CDD-A028-99E0B9246B0F}"/>
                </c:ext>
              </c:extLst>
            </c:dLbl>
            <c:dLbl>
              <c:idx val="11"/>
              <c:delete val="1"/>
              <c:extLst>
                <c:ext xmlns:c15="http://schemas.microsoft.com/office/drawing/2012/chart" uri="{CE6537A1-D6FC-4f65-9D91-7224C49458BB}"/>
                <c:ext xmlns:c16="http://schemas.microsoft.com/office/drawing/2014/chart" uri="{C3380CC4-5D6E-409C-BE32-E72D297353CC}">
                  <c16:uniqueId val="{00000025-E281-4CDD-A028-99E0B9246B0F}"/>
                </c:ext>
              </c:extLst>
            </c:dLbl>
            <c:dLbl>
              <c:idx val="12"/>
              <c:layout>
                <c:manualLayout>
                  <c:x val="-3.3105925925925928E-2"/>
                  <c:y val="-2.9017777777777778E-2"/>
                </c:manualLayout>
              </c:layout>
              <c:numFmt formatCode="#,##0.0" sourceLinked="0"/>
              <c:spPr>
                <a:solidFill>
                  <a:srgbClr val="66FF99"/>
                </a:solidFill>
              </c:spPr>
              <c:txPr>
                <a:bodyPr/>
                <a:lstStyle/>
                <a:p>
                  <a:pPr>
                    <a:defRPr sz="1000" b="0" i="0" u="none" strike="noStrike" baseline="0">
                      <a:solidFill>
                        <a:srgbClr val="000000"/>
                      </a:solidFill>
                      <a:latin typeface="Calibri"/>
                      <a:ea typeface="Calibri"/>
                      <a:cs typeface="Calibri"/>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E281-4CDD-A028-99E0B9246B0F}"/>
                </c:ext>
              </c:extLst>
            </c:dLbl>
            <c:dLbl>
              <c:idx val="13"/>
              <c:delete val="1"/>
              <c:extLst>
                <c:ext xmlns:c15="http://schemas.microsoft.com/office/drawing/2012/chart" uri="{CE6537A1-D6FC-4f65-9D91-7224C49458BB}"/>
                <c:ext xmlns:c16="http://schemas.microsoft.com/office/drawing/2014/chart" uri="{C3380CC4-5D6E-409C-BE32-E72D297353CC}">
                  <c16:uniqueId val="{00000027-E281-4CDD-A028-99E0B9246B0F}"/>
                </c:ext>
              </c:extLst>
            </c:dLbl>
            <c:dLbl>
              <c:idx val="14"/>
              <c:delete val="1"/>
              <c:extLst>
                <c:ext xmlns:c15="http://schemas.microsoft.com/office/drawing/2012/chart" uri="{CE6537A1-D6FC-4f65-9D91-7224C49458BB}"/>
                <c:ext xmlns:c16="http://schemas.microsoft.com/office/drawing/2014/chart" uri="{C3380CC4-5D6E-409C-BE32-E72D297353CC}">
                  <c16:uniqueId val="{00000028-E281-4CDD-A028-99E0B9246B0F}"/>
                </c:ext>
              </c:extLst>
            </c:dLbl>
            <c:dLbl>
              <c:idx val="15"/>
              <c:delete val="1"/>
              <c:extLst>
                <c:ext xmlns:c15="http://schemas.microsoft.com/office/drawing/2012/chart" uri="{CE6537A1-D6FC-4f65-9D91-7224C49458BB}"/>
                <c:ext xmlns:c16="http://schemas.microsoft.com/office/drawing/2014/chart" uri="{C3380CC4-5D6E-409C-BE32-E72D297353CC}">
                  <c16:uniqueId val="{00000029-E281-4CDD-A028-99E0B9246B0F}"/>
                </c:ext>
              </c:extLst>
            </c:dLbl>
            <c:dLbl>
              <c:idx val="16"/>
              <c:delete val="1"/>
              <c:extLst>
                <c:ext xmlns:c15="http://schemas.microsoft.com/office/drawing/2012/chart" uri="{CE6537A1-D6FC-4f65-9D91-7224C49458BB}"/>
                <c:ext xmlns:c16="http://schemas.microsoft.com/office/drawing/2014/chart" uri="{C3380CC4-5D6E-409C-BE32-E72D297353CC}">
                  <c16:uniqueId val="{0000002A-E281-4CDD-A028-99E0B9246B0F}"/>
                </c:ext>
              </c:extLst>
            </c:dLbl>
            <c:dLbl>
              <c:idx val="17"/>
              <c:delete val="1"/>
              <c:extLst>
                <c:ext xmlns:c15="http://schemas.microsoft.com/office/drawing/2012/chart" uri="{CE6537A1-D6FC-4f65-9D91-7224C49458BB}"/>
                <c:ext xmlns:c16="http://schemas.microsoft.com/office/drawing/2014/chart" uri="{C3380CC4-5D6E-409C-BE32-E72D297353CC}">
                  <c16:uniqueId val="{0000002B-E281-4CDD-A028-99E0B9246B0F}"/>
                </c:ext>
              </c:extLst>
            </c:dLbl>
            <c:dLbl>
              <c:idx val="18"/>
              <c:delete val="1"/>
              <c:extLst>
                <c:ext xmlns:c15="http://schemas.microsoft.com/office/drawing/2012/chart" uri="{CE6537A1-D6FC-4f65-9D91-7224C49458BB}"/>
                <c:ext xmlns:c16="http://schemas.microsoft.com/office/drawing/2014/chart" uri="{C3380CC4-5D6E-409C-BE32-E72D297353CC}">
                  <c16:uniqueId val="{0000002C-E281-4CDD-A028-99E0B9246B0F}"/>
                </c:ext>
              </c:extLst>
            </c:dLbl>
            <c:dLbl>
              <c:idx val="19"/>
              <c:delete val="1"/>
              <c:extLst>
                <c:ext xmlns:c15="http://schemas.microsoft.com/office/drawing/2012/chart" uri="{CE6537A1-D6FC-4f65-9D91-7224C49458BB}"/>
                <c:ext xmlns:c16="http://schemas.microsoft.com/office/drawing/2014/chart" uri="{C3380CC4-5D6E-409C-BE32-E72D297353CC}">
                  <c16:uniqueId val="{0000002D-E281-4CDD-A028-99E0B9246B0F}"/>
                </c:ext>
              </c:extLst>
            </c:dLbl>
            <c:dLbl>
              <c:idx val="20"/>
              <c:delete val="1"/>
              <c:extLst>
                <c:ext xmlns:c15="http://schemas.microsoft.com/office/drawing/2012/chart" uri="{CE6537A1-D6FC-4f65-9D91-7224C49458BB}"/>
                <c:ext xmlns:c16="http://schemas.microsoft.com/office/drawing/2014/chart" uri="{C3380CC4-5D6E-409C-BE32-E72D297353CC}">
                  <c16:uniqueId val="{0000002E-E281-4CDD-A028-99E0B9246B0F}"/>
                </c:ext>
              </c:extLst>
            </c:dLbl>
            <c:dLbl>
              <c:idx val="21"/>
              <c:delete val="1"/>
              <c:extLst>
                <c:ext xmlns:c15="http://schemas.microsoft.com/office/drawing/2012/chart" uri="{CE6537A1-D6FC-4f65-9D91-7224C49458BB}"/>
                <c:ext xmlns:c16="http://schemas.microsoft.com/office/drawing/2014/chart" uri="{C3380CC4-5D6E-409C-BE32-E72D297353CC}">
                  <c16:uniqueId val="{0000002F-E281-4CDD-A028-99E0B9246B0F}"/>
                </c:ext>
              </c:extLst>
            </c:dLbl>
            <c:dLbl>
              <c:idx val="22"/>
              <c:delete val="1"/>
              <c:extLst>
                <c:ext xmlns:c15="http://schemas.microsoft.com/office/drawing/2012/chart" uri="{CE6537A1-D6FC-4f65-9D91-7224C49458BB}"/>
                <c:ext xmlns:c16="http://schemas.microsoft.com/office/drawing/2014/chart" uri="{C3380CC4-5D6E-409C-BE32-E72D297353CC}">
                  <c16:uniqueId val="{00000030-E281-4CDD-A028-99E0B9246B0F}"/>
                </c:ext>
              </c:extLst>
            </c:dLbl>
            <c:dLbl>
              <c:idx val="23"/>
              <c:delete val="1"/>
              <c:extLst>
                <c:ext xmlns:c15="http://schemas.microsoft.com/office/drawing/2012/chart" uri="{CE6537A1-D6FC-4f65-9D91-7224C49458BB}"/>
                <c:ext xmlns:c16="http://schemas.microsoft.com/office/drawing/2014/chart" uri="{C3380CC4-5D6E-409C-BE32-E72D297353CC}">
                  <c16:uniqueId val="{00000031-E281-4CDD-A028-99E0B9246B0F}"/>
                </c:ext>
              </c:extLst>
            </c:dLbl>
            <c:dLbl>
              <c:idx val="24"/>
              <c:layout>
                <c:manualLayout>
                  <c:x val="-1.593574074074074E-2"/>
                  <c:y val="-3.6223888888888951E-2"/>
                </c:manualLayout>
              </c:layout>
              <c:numFmt formatCode="#,##0.0" sourceLinked="0"/>
              <c:spPr>
                <a:solidFill>
                  <a:srgbClr val="66FF99"/>
                </a:solidFill>
              </c:spPr>
              <c:txPr>
                <a:bodyPr/>
                <a:lstStyle/>
                <a:p>
                  <a:pPr>
                    <a:defRPr sz="1000" b="0" i="0" u="none" strike="noStrike" baseline="0">
                      <a:solidFill>
                        <a:srgbClr val="000000"/>
                      </a:solidFill>
                      <a:latin typeface="Calibri"/>
                      <a:ea typeface="Calibri"/>
                      <a:cs typeface="Calibri"/>
                    </a:defRPr>
                  </a:pPr>
                  <a:endParaRPr lang="fr-FR"/>
                </a:p>
              </c:txPr>
              <c:dLblPos val="r"/>
              <c:showLegendKey val="0"/>
              <c:showVal val="1"/>
              <c:showCatName val="0"/>
              <c:showSerName val="0"/>
              <c:showPercent val="0"/>
              <c:showBubbleSize val="0"/>
              <c:extLst>
                <c:ext xmlns:c15="http://schemas.microsoft.com/office/drawing/2012/chart" uri="{CE6537A1-D6FC-4f65-9D91-7224C49458BB}">
                  <c15:layout>
                    <c:manualLayout>
                      <c:w val="4.4026666666666665E-2"/>
                      <c:h val="0.11433555555555555"/>
                    </c:manualLayout>
                  </c15:layout>
                </c:ext>
                <c:ext xmlns:c16="http://schemas.microsoft.com/office/drawing/2014/chart" uri="{C3380CC4-5D6E-409C-BE32-E72D297353CC}">
                  <c16:uniqueId val="{00000032-E281-4CDD-A028-99E0B9246B0F}"/>
                </c:ext>
              </c:extLst>
            </c:dLbl>
            <c:numFmt formatCode="#,##0.0" sourceLinked="0"/>
            <c:spPr>
              <a:solidFill>
                <a:srgbClr val="66FF99"/>
              </a:solidFill>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Données!$C$128:$AA$128</c:f>
              <c:strCache>
                <c:ptCount val="25"/>
                <c:pt idx="0">
                  <c:v>Février    2023</c:v>
                </c:pt>
                <c:pt idx="1">
                  <c:v>Mars     2023</c:v>
                </c:pt>
                <c:pt idx="2">
                  <c:v>Avril          2023</c:v>
                </c:pt>
                <c:pt idx="3">
                  <c:v>Mai        2023</c:v>
                </c:pt>
                <c:pt idx="4">
                  <c:v>Juin          2023</c:v>
                </c:pt>
                <c:pt idx="5">
                  <c:v>Juillet     2023</c:v>
                </c:pt>
                <c:pt idx="6">
                  <c:v>Août     2023</c:v>
                </c:pt>
                <c:pt idx="7">
                  <c:v>Septembre 2023</c:v>
                </c:pt>
                <c:pt idx="8">
                  <c:v>Octobre 2023</c:v>
                </c:pt>
                <c:pt idx="9">
                  <c:v>Novembre 2023</c:v>
                </c:pt>
                <c:pt idx="10">
                  <c:v>Décembre 2023</c:v>
                </c:pt>
                <c:pt idx="11">
                  <c:v>Janvier 2024</c:v>
                </c:pt>
                <c:pt idx="12">
                  <c:v>Février 2024</c:v>
                </c:pt>
                <c:pt idx="13">
                  <c:v>Mars     2024</c:v>
                </c:pt>
                <c:pt idx="14">
                  <c:v>Avril          2024</c:v>
                </c:pt>
                <c:pt idx="15">
                  <c:v>Mai        2024</c:v>
                </c:pt>
                <c:pt idx="16">
                  <c:v>Juin          2024</c:v>
                </c:pt>
                <c:pt idx="17">
                  <c:v>Juillet     2024</c:v>
                </c:pt>
                <c:pt idx="18">
                  <c:v>Août     2024</c:v>
                </c:pt>
                <c:pt idx="19">
                  <c:v>Septembre 2024</c:v>
                </c:pt>
                <c:pt idx="20">
                  <c:v>Octobre 2024</c:v>
                </c:pt>
                <c:pt idx="21">
                  <c:v>Novembre 2024</c:v>
                </c:pt>
                <c:pt idx="22">
                  <c:v>Décembre 2024</c:v>
                </c:pt>
                <c:pt idx="23">
                  <c:v>Janvier 2025</c:v>
                </c:pt>
                <c:pt idx="24">
                  <c:v>Février 2025</c:v>
                </c:pt>
              </c:strCache>
            </c:strRef>
          </c:cat>
          <c:val>
            <c:numRef>
              <c:f>Données!$C$130:$AA$130</c:f>
              <c:numCache>
                <c:formatCode>#,##0</c:formatCode>
                <c:ptCount val="25"/>
                <c:pt idx="0">
                  <c:v>6968748.2411666662</c:v>
                </c:pt>
                <c:pt idx="1">
                  <c:v>7361834.1670000004</c:v>
                </c:pt>
                <c:pt idx="2">
                  <c:v>6605974.4299999997</c:v>
                </c:pt>
                <c:pt idx="3">
                  <c:v>7361857.7533333329</c:v>
                </c:pt>
                <c:pt idx="4">
                  <c:v>6858415.1933333334</c:v>
                </c:pt>
                <c:pt idx="5">
                  <c:v>5082112.1833333336</c:v>
                </c:pt>
                <c:pt idx="6">
                  <c:v>4196122.2833333332</c:v>
                </c:pt>
                <c:pt idx="7">
                  <c:v>5449931.0166666666</c:v>
                </c:pt>
                <c:pt idx="8">
                  <c:v>5551939.9199999999</c:v>
                </c:pt>
                <c:pt idx="9">
                  <c:v>5285664.6500000004</c:v>
                </c:pt>
                <c:pt idx="10">
                  <c:v>5194192.1366666667</c:v>
                </c:pt>
                <c:pt idx="11">
                  <c:v>5195692.66</c:v>
                </c:pt>
                <c:pt idx="12">
                  <c:v>4846003.93</c:v>
                </c:pt>
                <c:pt idx="13">
                  <c:v>4811539.9566666661</c:v>
                </c:pt>
                <c:pt idx="14">
                  <c:v>4941365.1833333336</c:v>
                </c:pt>
                <c:pt idx="15">
                  <c:v>5147067.5</c:v>
                </c:pt>
                <c:pt idx="16">
                  <c:v>4829316.3199999994</c:v>
                </c:pt>
                <c:pt idx="17">
                  <c:v>3580788.71</c:v>
                </c:pt>
                <c:pt idx="18">
                  <c:v>2936653.16</c:v>
                </c:pt>
                <c:pt idx="19">
                  <c:v>3926350.1166666667</c:v>
                </c:pt>
                <c:pt idx="20">
                  <c:v>4044742.2433333332</c:v>
                </c:pt>
                <c:pt idx="21">
                  <c:v>3832430.6199999996</c:v>
                </c:pt>
                <c:pt idx="22">
                  <c:v>3636299.3366666664</c:v>
                </c:pt>
                <c:pt idx="23">
                  <c:v>3777195.3866666667</c:v>
                </c:pt>
                <c:pt idx="24">
                  <c:v>3277795.02</c:v>
                </c:pt>
              </c:numCache>
            </c:numRef>
          </c:val>
          <c:smooth val="0"/>
          <c:extLst>
            <c:ext xmlns:c16="http://schemas.microsoft.com/office/drawing/2014/chart" uri="{C3380CC4-5D6E-409C-BE32-E72D297353CC}">
              <c16:uniqueId val="{00000033-E281-4CDD-A028-99E0B9246B0F}"/>
            </c:ext>
          </c:extLst>
        </c:ser>
        <c:dLbls>
          <c:showLegendKey val="0"/>
          <c:showVal val="0"/>
          <c:showCatName val="0"/>
          <c:showSerName val="0"/>
          <c:showPercent val="0"/>
          <c:showBubbleSize val="0"/>
        </c:dLbls>
        <c:smooth val="0"/>
        <c:axId val="1443686128"/>
        <c:axId val="1"/>
      </c:lineChart>
      <c:catAx>
        <c:axId val="1443686128"/>
        <c:scaling>
          <c:orientation val="minMax"/>
        </c:scaling>
        <c:delete val="0"/>
        <c:axPos val="b"/>
        <c:numFmt formatCode="General" sourceLinked="1"/>
        <c:majorTickMark val="out"/>
        <c:minorTickMark val="none"/>
        <c:tickLblPos val="nextTo"/>
        <c:txPr>
          <a:bodyPr rot="0" vert="horz"/>
          <a:lstStyle/>
          <a:p>
            <a:pPr>
              <a:defRPr sz="600" b="0" i="0" u="none" strike="noStrike" baseline="0">
                <a:solidFill>
                  <a:srgbClr val="000000"/>
                </a:solidFill>
                <a:latin typeface="Philosopher" panose="02000503000000020004" pitchFamily="2" charset="0"/>
                <a:ea typeface="Calibri"/>
                <a:cs typeface="Calibri"/>
              </a:defRPr>
            </a:pPr>
            <a:endParaRPr lang="fr-FR"/>
          </a:p>
        </c:txPr>
        <c:crossAx val="1"/>
        <c:crosses val="autoZero"/>
        <c:auto val="1"/>
        <c:lblAlgn val="ctr"/>
        <c:lblOffset val="100"/>
        <c:noMultiLvlLbl val="0"/>
      </c:catAx>
      <c:valAx>
        <c:axId val="1"/>
        <c:scaling>
          <c:orientation val="minMax"/>
          <c:max val="500000"/>
          <c:min val="0"/>
        </c:scaling>
        <c:delete val="0"/>
        <c:axPos val="l"/>
        <c:numFmt formatCode="#,##0.00" sourceLinked="0"/>
        <c:majorTickMark val="out"/>
        <c:minorTickMark val="none"/>
        <c:tickLblPos val="nextTo"/>
        <c:txPr>
          <a:bodyPr rot="0" vert="horz"/>
          <a:lstStyle/>
          <a:p>
            <a:pPr>
              <a:defRPr sz="600" b="0" i="0" u="none" strike="noStrike" baseline="0">
                <a:solidFill>
                  <a:srgbClr val="000000"/>
                </a:solidFill>
                <a:latin typeface="Philosopher" panose="02000503000000020004" pitchFamily="2" charset="0"/>
                <a:ea typeface="Calibri"/>
                <a:cs typeface="Calibri"/>
              </a:defRPr>
            </a:pPr>
            <a:endParaRPr lang="fr-FR"/>
          </a:p>
        </c:txPr>
        <c:crossAx val="1443686128"/>
        <c:crosses val="autoZero"/>
        <c:crossBetween val="between"/>
        <c:majorUnit val="250000"/>
        <c:dispUnits>
          <c:builtInUnit val="millions"/>
          <c:dispUnitsLbl>
            <c:layout>
              <c:manualLayout>
                <c:xMode val="edge"/>
                <c:yMode val="edge"/>
                <c:x val="0"/>
                <c:y val="1.5971271110970836E-3"/>
              </c:manualLayout>
            </c:layout>
            <c:tx>
              <c:rich>
                <a:bodyPr rot="0" vert="horz"/>
                <a:lstStyle/>
                <a:p>
                  <a:pPr algn="ctr">
                    <a:defRPr sz="600" b="0" i="0" u="none" strike="noStrike" baseline="0">
                      <a:solidFill>
                        <a:srgbClr val="000000"/>
                      </a:solidFill>
                      <a:latin typeface="Philosopher" panose="02000503000000020004" pitchFamily="2" charset="0"/>
                      <a:ea typeface="Calibri"/>
                      <a:cs typeface="Calibri"/>
                    </a:defRPr>
                  </a:pPr>
                  <a:r>
                    <a:rPr lang="fr-FR" sz="600" b="0">
                      <a:latin typeface="Philosopher" panose="02000503000000020004" pitchFamily="2" charset="0"/>
                    </a:rPr>
                    <a:t>Unité: millions minutes </a:t>
                  </a:r>
                </a:p>
              </c:rich>
            </c:tx>
          </c:dispUnitsLbl>
        </c:dispUnits>
      </c:valAx>
      <c:spPr>
        <a:noFill/>
        <a:ln w="25400">
          <a:noFill/>
        </a:ln>
      </c:spPr>
    </c:plotArea>
    <c:legend>
      <c:legendPos val="b"/>
      <c:layout>
        <c:manualLayout>
          <c:xMode val="edge"/>
          <c:yMode val="edge"/>
          <c:x val="3.1485555555555558E-2"/>
          <c:y val="0.87751055555555557"/>
          <c:w val="0.95352677838347133"/>
          <c:h val="7.5365555555555561E-2"/>
        </c:manualLayout>
      </c:layout>
      <c:overlay val="0"/>
      <c:spPr>
        <a:ln>
          <a:noFill/>
        </a:ln>
      </c:spPr>
      <c:txPr>
        <a:bodyPr/>
        <a:lstStyle/>
        <a:p>
          <a:pPr>
            <a:defRPr sz="800" b="0" i="0" u="none" strike="noStrike" baseline="0">
              <a:solidFill>
                <a:srgbClr val="000000"/>
              </a:solidFill>
              <a:latin typeface="Philosopher" panose="02000503000000020004" pitchFamily="2" charset="0"/>
              <a:ea typeface="Calibri"/>
              <a:cs typeface="Calibri"/>
            </a:defRPr>
          </a:pPr>
          <a:endParaRPr lang="fr-FR"/>
        </a:p>
      </c:txPr>
    </c:legend>
    <c:plotVisOnly val="1"/>
    <c:dispBlanksAs val="gap"/>
    <c:showDLblsOverMax val="0"/>
  </c:chart>
  <c:spPr>
    <a:ln w="38100">
      <a:noFill/>
    </a:ln>
  </c:spPr>
  <c:txPr>
    <a:bodyPr/>
    <a:lstStyle/>
    <a:p>
      <a:pPr>
        <a:defRPr sz="1600" b="1" i="0" u="none" strike="noStrike" baseline="0">
          <a:solidFill>
            <a:srgbClr val="000000"/>
          </a:solidFill>
          <a:latin typeface="Calibri"/>
          <a:ea typeface="Calibri"/>
          <a:cs typeface="Calibri"/>
        </a:defRPr>
      </a:pPr>
      <a:endParaRPr lang="fr-FR"/>
    </a:p>
  </c:txPr>
  <c:externalData r:id="rId2">
    <c:autoUpdate val="1"/>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5675925925925925E-2"/>
          <c:y val="0.10161944444444444"/>
          <c:w val="0.94173185363088574"/>
          <c:h val="0.58863263888888884"/>
        </c:manualLayout>
      </c:layout>
      <c:lineChart>
        <c:grouping val="standard"/>
        <c:varyColors val="0"/>
        <c:ser>
          <c:idx val="0"/>
          <c:order val="0"/>
          <c:tx>
            <c:v>Tunisie Télécom</c:v>
          </c:tx>
          <c:spPr>
            <a:ln w="38100">
              <a:solidFill>
                <a:srgbClr val="0070C0"/>
              </a:solidFill>
            </a:ln>
          </c:spPr>
          <c:marker>
            <c:symbol val="none"/>
          </c:marker>
          <c:dLbls>
            <c:dLbl>
              <c:idx val="0"/>
              <c:layout>
                <c:manualLayout>
                  <c:x val="-2.7311501016496462E-2"/>
                  <c:y val="-7.2634691452822364E-2"/>
                </c:manualLayout>
              </c:layout>
              <c:numFmt formatCode="#,##0.0" sourceLinked="0"/>
              <c:spPr>
                <a:solidFill>
                  <a:srgbClr val="0070C0"/>
                </a:solidFill>
              </c:spPr>
              <c:txPr>
                <a:bodyPr anchorCtr="0"/>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r"/>
              <c:showLegendKey val="0"/>
              <c:showVal val="1"/>
              <c:showCatName val="0"/>
              <c:showSerName val="0"/>
              <c:showPercent val="0"/>
              <c:showBubbleSize val="0"/>
              <c:extLst>
                <c:ext xmlns:c15="http://schemas.microsoft.com/office/drawing/2012/chart" uri="{CE6537A1-D6FC-4f65-9D91-7224C49458BB}">
                  <c15:layout>
                    <c:manualLayout>
                      <c:w val="5.478333333333333E-2"/>
                      <c:h val="0.11646111111111111"/>
                    </c:manualLayout>
                  </c15:layout>
                </c:ext>
                <c:ext xmlns:c16="http://schemas.microsoft.com/office/drawing/2014/chart" uri="{C3380CC4-5D6E-409C-BE32-E72D297353CC}">
                  <c16:uniqueId val="{00000000-5017-43D2-B2E0-8D30D16D79CD}"/>
                </c:ext>
              </c:extLst>
            </c:dLbl>
            <c:dLbl>
              <c:idx val="1"/>
              <c:delete val="1"/>
              <c:extLst>
                <c:ext xmlns:c15="http://schemas.microsoft.com/office/drawing/2012/chart" uri="{CE6537A1-D6FC-4f65-9D91-7224C49458BB}"/>
                <c:ext xmlns:c16="http://schemas.microsoft.com/office/drawing/2014/chart" uri="{C3380CC4-5D6E-409C-BE32-E72D297353CC}">
                  <c16:uniqueId val="{00000001-5017-43D2-B2E0-8D30D16D79CD}"/>
                </c:ext>
              </c:extLst>
            </c:dLbl>
            <c:dLbl>
              <c:idx val="2"/>
              <c:delete val="1"/>
              <c:extLst>
                <c:ext xmlns:c15="http://schemas.microsoft.com/office/drawing/2012/chart" uri="{CE6537A1-D6FC-4f65-9D91-7224C49458BB}"/>
                <c:ext xmlns:c16="http://schemas.microsoft.com/office/drawing/2014/chart" uri="{C3380CC4-5D6E-409C-BE32-E72D297353CC}">
                  <c16:uniqueId val="{00000002-5017-43D2-B2E0-8D30D16D79CD}"/>
                </c:ext>
              </c:extLst>
            </c:dLbl>
            <c:dLbl>
              <c:idx val="3"/>
              <c:delete val="1"/>
              <c:extLst>
                <c:ext xmlns:c15="http://schemas.microsoft.com/office/drawing/2012/chart" uri="{CE6537A1-D6FC-4f65-9D91-7224C49458BB}"/>
                <c:ext xmlns:c16="http://schemas.microsoft.com/office/drawing/2014/chart" uri="{C3380CC4-5D6E-409C-BE32-E72D297353CC}">
                  <c16:uniqueId val="{00000003-5017-43D2-B2E0-8D30D16D79CD}"/>
                </c:ext>
              </c:extLst>
            </c:dLbl>
            <c:dLbl>
              <c:idx val="4"/>
              <c:delete val="1"/>
              <c:extLst>
                <c:ext xmlns:c15="http://schemas.microsoft.com/office/drawing/2012/chart" uri="{CE6537A1-D6FC-4f65-9D91-7224C49458BB}"/>
                <c:ext xmlns:c16="http://schemas.microsoft.com/office/drawing/2014/chart" uri="{C3380CC4-5D6E-409C-BE32-E72D297353CC}">
                  <c16:uniqueId val="{00000004-5017-43D2-B2E0-8D30D16D79CD}"/>
                </c:ext>
              </c:extLst>
            </c:dLbl>
            <c:dLbl>
              <c:idx val="5"/>
              <c:delete val="1"/>
              <c:extLst>
                <c:ext xmlns:c15="http://schemas.microsoft.com/office/drawing/2012/chart" uri="{CE6537A1-D6FC-4f65-9D91-7224C49458BB}"/>
                <c:ext xmlns:c16="http://schemas.microsoft.com/office/drawing/2014/chart" uri="{C3380CC4-5D6E-409C-BE32-E72D297353CC}">
                  <c16:uniqueId val="{00000005-5017-43D2-B2E0-8D30D16D79CD}"/>
                </c:ext>
              </c:extLst>
            </c:dLbl>
            <c:dLbl>
              <c:idx val="6"/>
              <c:delete val="1"/>
              <c:extLst>
                <c:ext xmlns:c15="http://schemas.microsoft.com/office/drawing/2012/chart" uri="{CE6537A1-D6FC-4f65-9D91-7224C49458BB}"/>
                <c:ext xmlns:c16="http://schemas.microsoft.com/office/drawing/2014/chart" uri="{C3380CC4-5D6E-409C-BE32-E72D297353CC}">
                  <c16:uniqueId val="{00000006-5017-43D2-B2E0-8D30D16D79CD}"/>
                </c:ext>
              </c:extLst>
            </c:dLbl>
            <c:dLbl>
              <c:idx val="7"/>
              <c:delete val="1"/>
              <c:extLst>
                <c:ext xmlns:c15="http://schemas.microsoft.com/office/drawing/2012/chart" uri="{CE6537A1-D6FC-4f65-9D91-7224C49458BB}"/>
                <c:ext xmlns:c16="http://schemas.microsoft.com/office/drawing/2014/chart" uri="{C3380CC4-5D6E-409C-BE32-E72D297353CC}">
                  <c16:uniqueId val="{00000007-5017-43D2-B2E0-8D30D16D79CD}"/>
                </c:ext>
              </c:extLst>
            </c:dLbl>
            <c:dLbl>
              <c:idx val="8"/>
              <c:delete val="1"/>
              <c:extLst>
                <c:ext xmlns:c15="http://schemas.microsoft.com/office/drawing/2012/chart" uri="{CE6537A1-D6FC-4f65-9D91-7224C49458BB}"/>
                <c:ext xmlns:c16="http://schemas.microsoft.com/office/drawing/2014/chart" uri="{C3380CC4-5D6E-409C-BE32-E72D297353CC}">
                  <c16:uniqueId val="{00000008-5017-43D2-B2E0-8D30D16D79CD}"/>
                </c:ext>
              </c:extLst>
            </c:dLbl>
            <c:dLbl>
              <c:idx val="9"/>
              <c:delete val="1"/>
              <c:extLst>
                <c:ext xmlns:c15="http://schemas.microsoft.com/office/drawing/2012/chart" uri="{CE6537A1-D6FC-4f65-9D91-7224C49458BB}"/>
                <c:ext xmlns:c16="http://schemas.microsoft.com/office/drawing/2014/chart" uri="{C3380CC4-5D6E-409C-BE32-E72D297353CC}">
                  <c16:uniqueId val="{00000009-5017-43D2-B2E0-8D30D16D79CD}"/>
                </c:ext>
              </c:extLst>
            </c:dLbl>
            <c:dLbl>
              <c:idx val="10"/>
              <c:delete val="1"/>
              <c:extLst>
                <c:ext xmlns:c15="http://schemas.microsoft.com/office/drawing/2012/chart" uri="{CE6537A1-D6FC-4f65-9D91-7224C49458BB}"/>
                <c:ext xmlns:c16="http://schemas.microsoft.com/office/drawing/2014/chart" uri="{C3380CC4-5D6E-409C-BE32-E72D297353CC}">
                  <c16:uniqueId val="{0000000A-5017-43D2-B2E0-8D30D16D79CD}"/>
                </c:ext>
              </c:extLst>
            </c:dLbl>
            <c:dLbl>
              <c:idx val="11"/>
              <c:delete val="1"/>
              <c:extLst>
                <c:ext xmlns:c15="http://schemas.microsoft.com/office/drawing/2012/chart" uri="{CE6537A1-D6FC-4f65-9D91-7224C49458BB}"/>
                <c:ext xmlns:c16="http://schemas.microsoft.com/office/drawing/2014/chart" uri="{C3380CC4-5D6E-409C-BE32-E72D297353CC}">
                  <c16:uniqueId val="{0000000B-5017-43D2-B2E0-8D30D16D79CD}"/>
                </c:ext>
              </c:extLst>
            </c:dLbl>
            <c:dLbl>
              <c:idx val="12"/>
              <c:layout>
                <c:manualLayout>
                  <c:x val="-2.9251041666666668E-2"/>
                  <c:y val="-8.6357638888888894E-2"/>
                </c:manualLayout>
              </c:layout>
              <c:numFmt formatCode="#,##0.0" sourceLinked="0"/>
              <c:spPr>
                <a:solidFill>
                  <a:srgbClr val="0070C0"/>
                </a:solidFill>
              </c:spPr>
              <c:txPr>
                <a:bodyPr anchorCtr="0"/>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r"/>
              <c:showLegendKey val="0"/>
              <c:showVal val="1"/>
              <c:showCatName val="0"/>
              <c:showSerName val="0"/>
              <c:showPercent val="0"/>
              <c:showBubbleSize val="0"/>
              <c:extLst>
                <c:ext xmlns:c15="http://schemas.microsoft.com/office/drawing/2012/chart" uri="{CE6537A1-D6FC-4f65-9D91-7224C49458BB}">
                  <c15:layout>
                    <c:manualLayout>
                      <c:w val="5.478333333333333E-2"/>
                      <c:h val="0.12528055555555556"/>
                    </c:manualLayout>
                  </c15:layout>
                </c:ext>
                <c:ext xmlns:c16="http://schemas.microsoft.com/office/drawing/2014/chart" uri="{C3380CC4-5D6E-409C-BE32-E72D297353CC}">
                  <c16:uniqueId val="{0000000C-5017-43D2-B2E0-8D30D16D79CD}"/>
                </c:ext>
              </c:extLst>
            </c:dLbl>
            <c:dLbl>
              <c:idx val="13"/>
              <c:delete val="1"/>
              <c:extLst>
                <c:ext xmlns:c15="http://schemas.microsoft.com/office/drawing/2012/chart" uri="{CE6537A1-D6FC-4f65-9D91-7224C49458BB}"/>
                <c:ext xmlns:c16="http://schemas.microsoft.com/office/drawing/2014/chart" uri="{C3380CC4-5D6E-409C-BE32-E72D297353CC}">
                  <c16:uniqueId val="{0000000D-5017-43D2-B2E0-8D30D16D79CD}"/>
                </c:ext>
              </c:extLst>
            </c:dLbl>
            <c:dLbl>
              <c:idx val="14"/>
              <c:delete val="1"/>
              <c:extLst>
                <c:ext xmlns:c15="http://schemas.microsoft.com/office/drawing/2012/chart" uri="{CE6537A1-D6FC-4f65-9D91-7224C49458BB}"/>
                <c:ext xmlns:c16="http://schemas.microsoft.com/office/drawing/2014/chart" uri="{C3380CC4-5D6E-409C-BE32-E72D297353CC}">
                  <c16:uniqueId val="{0000000E-5017-43D2-B2E0-8D30D16D79CD}"/>
                </c:ext>
              </c:extLst>
            </c:dLbl>
            <c:dLbl>
              <c:idx val="15"/>
              <c:delete val="1"/>
              <c:extLst>
                <c:ext xmlns:c15="http://schemas.microsoft.com/office/drawing/2012/chart" uri="{CE6537A1-D6FC-4f65-9D91-7224C49458BB}"/>
                <c:ext xmlns:c16="http://schemas.microsoft.com/office/drawing/2014/chart" uri="{C3380CC4-5D6E-409C-BE32-E72D297353CC}">
                  <c16:uniqueId val="{0000000F-5017-43D2-B2E0-8D30D16D79CD}"/>
                </c:ext>
              </c:extLst>
            </c:dLbl>
            <c:dLbl>
              <c:idx val="16"/>
              <c:delete val="1"/>
              <c:extLst>
                <c:ext xmlns:c15="http://schemas.microsoft.com/office/drawing/2012/chart" uri="{CE6537A1-D6FC-4f65-9D91-7224C49458BB}"/>
                <c:ext xmlns:c16="http://schemas.microsoft.com/office/drawing/2014/chart" uri="{C3380CC4-5D6E-409C-BE32-E72D297353CC}">
                  <c16:uniqueId val="{00000010-5017-43D2-B2E0-8D30D16D79CD}"/>
                </c:ext>
              </c:extLst>
            </c:dLbl>
            <c:dLbl>
              <c:idx val="17"/>
              <c:delete val="1"/>
              <c:extLst>
                <c:ext xmlns:c15="http://schemas.microsoft.com/office/drawing/2012/chart" uri="{CE6537A1-D6FC-4f65-9D91-7224C49458BB}"/>
                <c:ext xmlns:c16="http://schemas.microsoft.com/office/drawing/2014/chart" uri="{C3380CC4-5D6E-409C-BE32-E72D297353CC}">
                  <c16:uniqueId val="{00000011-5017-43D2-B2E0-8D30D16D79CD}"/>
                </c:ext>
              </c:extLst>
            </c:dLbl>
            <c:dLbl>
              <c:idx val="18"/>
              <c:delete val="1"/>
              <c:extLst>
                <c:ext xmlns:c15="http://schemas.microsoft.com/office/drawing/2012/chart" uri="{CE6537A1-D6FC-4f65-9D91-7224C49458BB}"/>
                <c:ext xmlns:c16="http://schemas.microsoft.com/office/drawing/2014/chart" uri="{C3380CC4-5D6E-409C-BE32-E72D297353CC}">
                  <c16:uniqueId val="{00000012-5017-43D2-B2E0-8D30D16D79CD}"/>
                </c:ext>
              </c:extLst>
            </c:dLbl>
            <c:dLbl>
              <c:idx val="19"/>
              <c:delete val="1"/>
              <c:extLst>
                <c:ext xmlns:c15="http://schemas.microsoft.com/office/drawing/2012/chart" uri="{CE6537A1-D6FC-4f65-9D91-7224C49458BB}"/>
                <c:ext xmlns:c16="http://schemas.microsoft.com/office/drawing/2014/chart" uri="{C3380CC4-5D6E-409C-BE32-E72D297353CC}">
                  <c16:uniqueId val="{00000013-5017-43D2-B2E0-8D30D16D79CD}"/>
                </c:ext>
              </c:extLst>
            </c:dLbl>
            <c:dLbl>
              <c:idx val="20"/>
              <c:delete val="1"/>
              <c:extLst>
                <c:ext xmlns:c15="http://schemas.microsoft.com/office/drawing/2012/chart" uri="{CE6537A1-D6FC-4f65-9D91-7224C49458BB}"/>
                <c:ext xmlns:c16="http://schemas.microsoft.com/office/drawing/2014/chart" uri="{C3380CC4-5D6E-409C-BE32-E72D297353CC}">
                  <c16:uniqueId val="{00000014-5017-43D2-B2E0-8D30D16D79CD}"/>
                </c:ext>
              </c:extLst>
            </c:dLbl>
            <c:dLbl>
              <c:idx val="21"/>
              <c:delete val="1"/>
              <c:extLst>
                <c:ext xmlns:c15="http://schemas.microsoft.com/office/drawing/2012/chart" uri="{CE6537A1-D6FC-4f65-9D91-7224C49458BB}"/>
                <c:ext xmlns:c16="http://schemas.microsoft.com/office/drawing/2014/chart" uri="{C3380CC4-5D6E-409C-BE32-E72D297353CC}">
                  <c16:uniqueId val="{00000015-5017-43D2-B2E0-8D30D16D79CD}"/>
                </c:ext>
              </c:extLst>
            </c:dLbl>
            <c:dLbl>
              <c:idx val="22"/>
              <c:delete val="1"/>
              <c:extLst>
                <c:ext xmlns:c15="http://schemas.microsoft.com/office/drawing/2012/chart" uri="{CE6537A1-D6FC-4f65-9D91-7224C49458BB}"/>
                <c:ext xmlns:c16="http://schemas.microsoft.com/office/drawing/2014/chart" uri="{C3380CC4-5D6E-409C-BE32-E72D297353CC}">
                  <c16:uniqueId val="{00000016-5017-43D2-B2E0-8D30D16D79CD}"/>
                </c:ext>
              </c:extLst>
            </c:dLbl>
            <c:dLbl>
              <c:idx val="23"/>
              <c:delete val="1"/>
              <c:extLst>
                <c:ext xmlns:c15="http://schemas.microsoft.com/office/drawing/2012/chart" uri="{CE6537A1-D6FC-4f65-9D91-7224C49458BB}"/>
                <c:ext xmlns:c16="http://schemas.microsoft.com/office/drawing/2014/chart" uri="{C3380CC4-5D6E-409C-BE32-E72D297353CC}">
                  <c16:uniqueId val="{00000017-5017-43D2-B2E0-8D30D16D79CD}"/>
                </c:ext>
              </c:extLst>
            </c:dLbl>
            <c:dLbl>
              <c:idx val="24"/>
              <c:layout>
                <c:manualLayout>
                  <c:x val="-7.3104166666666665E-3"/>
                  <c:y val="-0.12813472222222222"/>
                </c:manualLayout>
              </c:layout>
              <c:numFmt formatCode="#,##0.0" sourceLinked="0"/>
              <c:spPr>
                <a:solidFill>
                  <a:srgbClr val="0070C0"/>
                </a:solidFill>
              </c:spPr>
              <c:txPr>
                <a:bodyPr anchorCtr="0"/>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5017-43D2-B2E0-8D30D16D79CD}"/>
                </c:ext>
              </c:extLst>
            </c:dLbl>
            <c:numFmt formatCode="#,##0.0" sourceLinked="0"/>
            <c:spPr>
              <a:solidFill>
                <a:srgbClr val="0070C0"/>
              </a:solidFill>
            </c:spPr>
            <c:txPr>
              <a:bodyPr wrap="square" lIns="38100" tIns="19050" rIns="38100" bIns="19050" anchor="ctr" anchorCtr="0">
                <a:spAutoFit/>
              </a:bodyPr>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Données!$C$131:$AA$131</c:f>
              <c:strCache>
                <c:ptCount val="25"/>
                <c:pt idx="0">
                  <c:v>Février 2023</c:v>
                </c:pt>
                <c:pt idx="1">
                  <c:v>Mars     2023</c:v>
                </c:pt>
                <c:pt idx="2">
                  <c:v>Avril          2023</c:v>
                </c:pt>
                <c:pt idx="3">
                  <c:v>Mai        2023</c:v>
                </c:pt>
                <c:pt idx="4">
                  <c:v>Juin          2023</c:v>
                </c:pt>
                <c:pt idx="5">
                  <c:v>Juillet     2023</c:v>
                </c:pt>
                <c:pt idx="6">
                  <c:v>Août     2023</c:v>
                </c:pt>
                <c:pt idx="7">
                  <c:v>Septembre 2023</c:v>
                </c:pt>
                <c:pt idx="8">
                  <c:v>Octobre 2023</c:v>
                </c:pt>
                <c:pt idx="9">
                  <c:v>Novembre 2023</c:v>
                </c:pt>
                <c:pt idx="10">
                  <c:v>Décembre 2023</c:v>
                </c:pt>
                <c:pt idx="11">
                  <c:v>Janvier 2024</c:v>
                </c:pt>
                <c:pt idx="12">
                  <c:v>Février 2024</c:v>
                </c:pt>
                <c:pt idx="13">
                  <c:v>Mars     2024</c:v>
                </c:pt>
                <c:pt idx="14">
                  <c:v>Avril          2024</c:v>
                </c:pt>
                <c:pt idx="15">
                  <c:v>Mai        2024</c:v>
                </c:pt>
                <c:pt idx="16">
                  <c:v>Juin          2024</c:v>
                </c:pt>
                <c:pt idx="17">
                  <c:v>Juillet     2024</c:v>
                </c:pt>
                <c:pt idx="18">
                  <c:v>Août     2024</c:v>
                </c:pt>
                <c:pt idx="19">
                  <c:v>Septembre 2024</c:v>
                </c:pt>
                <c:pt idx="20">
                  <c:v>Octobre 2024</c:v>
                </c:pt>
                <c:pt idx="21">
                  <c:v>Novembre 2024</c:v>
                </c:pt>
                <c:pt idx="22">
                  <c:v>Décembre 2024</c:v>
                </c:pt>
                <c:pt idx="23">
                  <c:v>Janvier 2025</c:v>
                </c:pt>
                <c:pt idx="24">
                  <c:v>Février 2025</c:v>
                </c:pt>
              </c:strCache>
            </c:strRef>
          </c:cat>
          <c:val>
            <c:numRef>
              <c:f>Données!$C$132:$AA$132</c:f>
              <c:numCache>
                <c:formatCode>#,##0</c:formatCode>
                <c:ptCount val="25"/>
                <c:pt idx="0">
                  <c:v>115483</c:v>
                </c:pt>
                <c:pt idx="1">
                  <c:v>120688</c:v>
                </c:pt>
                <c:pt idx="2">
                  <c:v>91887</c:v>
                </c:pt>
                <c:pt idx="3">
                  <c:v>115575</c:v>
                </c:pt>
                <c:pt idx="4">
                  <c:v>100223</c:v>
                </c:pt>
                <c:pt idx="5">
                  <c:v>93125</c:v>
                </c:pt>
                <c:pt idx="6">
                  <c:v>78933</c:v>
                </c:pt>
                <c:pt idx="7">
                  <c:v>95524</c:v>
                </c:pt>
                <c:pt idx="8">
                  <c:v>99496</c:v>
                </c:pt>
                <c:pt idx="9">
                  <c:v>89841</c:v>
                </c:pt>
                <c:pt idx="10">
                  <c:v>74818</c:v>
                </c:pt>
                <c:pt idx="11">
                  <c:v>87151</c:v>
                </c:pt>
                <c:pt idx="12">
                  <c:v>76881</c:v>
                </c:pt>
                <c:pt idx="13">
                  <c:v>69373</c:v>
                </c:pt>
                <c:pt idx="14">
                  <c:v>68990</c:v>
                </c:pt>
                <c:pt idx="15">
                  <c:v>76695</c:v>
                </c:pt>
                <c:pt idx="16">
                  <c:v>70482</c:v>
                </c:pt>
                <c:pt idx="17">
                  <c:v>71912</c:v>
                </c:pt>
                <c:pt idx="18">
                  <c:v>54113</c:v>
                </c:pt>
                <c:pt idx="19">
                  <c:v>68852</c:v>
                </c:pt>
                <c:pt idx="20">
                  <c:v>73371</c:v>
                </c:pt>
                <c:pt idx="21">
                  <c:v>64818</c:v>
                </c:pt>
                <c:pt idx="22">
                  <c:v>56990</c:v>
                </c:pt>
                <c:pt idx="23">
                  <c:v>62594</c:v>
                </c:pt>
                <c:pt idx="24">
                  <c:v>51803</c:v>
                </c:pt>
              </c:numCache>
            </c:numRef>
          </c:val>
          <c:smooth val="0"/>
          <c:extLst>
            <c:ext xmlns:c16="http://schemas.microsoft.com/office/drawing/2014/chart" uri="{C3380CC4-5D6E-409C-BE32-E72D297353CC}">
              <c16:uniqueId val="{00000019-5017-43D2-B2E0-8D30D16D79CD}"/>
            </c:ext>
          </c:extLst>
        </c:ser>
        <c:ser>
          <c:idx val="1"/>
          <c:order val="1"/>
          <c:tx>
            <c:v>Ooredoo Tunisie</c:v>
          </c:tx>
          <c:spPr>
            <a:ln w="38100">
              <a:solidFill>
                <a:srgbClr val="FF0000"/>
              </a:solidFill>
            </a:ln>
          </c:spPr>
          <c:marker>
            <c:symbol val="none"/>
          </c:marker>
          <c:dLbls>
            <c:dLbl>
              <c:idx val="0"/>
              <c:layout>
                <c:manualLayout>
                  <c:x val="-4.8764120370370381E-2"/>
                  <c:y val="-1.76388888888888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5017-43D2-B2E0-8D30D16D79CD}"/>
                </c:ext>
              </c:extLst>
            </c:dLbl>
            <c:dLbl>
              <c:idx val="1"/>
              <c:delete val="1"/>
              <c:extLst>
                <c:ext xmlns:c15="http://schemas.microsoft.com/office/drawing/2012/chart" uri="{CE6537A1-D6FC-4f65-9D91-7224C49458BB}"/>
                <c:ext xmlns:c16="http://schemas.microsoft.com/office/drawing/2014/chart" uri="{C3380CC4-5D6E-409C-BE32-E72D297353CC}">
                  <c16:uniqueId val="{0000001B-5017-43D2-B2E0-8D30D16D79CD}"/>
                </c:ext>
              </c:extLst>
            </c:dLbl>
            <c:dLbl>
              <c:idx val="2"/>
              <c:delete val="1"/>
              <c:extLst>
                <c:ext xmlns:c15="http://schemas.microsoft.com/office/drawing/2012/chart" uri="{CE6537A1-D6FC-4f65-9D91-7224C49458BB}"/>
                <c:ext xmlns:c16="http://schemas.microsoft.com/office/drawing/2014/chart" uri="{C3380CC4-5D6E-409C-BE32-E72D297353CC}">
                  <c16:uniqueId val="{0000001C-5017-43D2-B2E0-8D30D16D79CD}"/>
                </c:ext>
              </c:extLst>
            </c:dLbl>
            <c:dLbl>
              <c:idx val="3"/>
              <c:delete val="1"/>
              <c:extLst>
                <c:ext xmlns:c15="http://schemas.microsoft.com/office/drawing/2012/chart" uri="{CE6537A1-D6FC-4f65-9D91-7224C49458BB}"/>
                <c:ext xmlns:c16="http://schemas.microsoft.com/office/drawing/2014/chart" uri="{C3380CC4-5D6E-409C-BE32-E72D297353CC}">
                  <c16:uniqueId val="{0000001D-5017-43D2-B2E0-8D30D16D79CD}"/>
                </c:ext>
              </c:extLst>
            </c:dLbl>
            <c:dLbl>
              <c:idx val="4"/>
              <c:delete val="1"/>
              <c:extLst>
                <c:ext xmlns:c15="http://schemas.microsoft.com/office/drawing/2012/chart" uri="{CE6537A1-D6FC-4f65-9D91-7224C49458BB}"/>
                <c:ext xmlns:c16="http://schemas.microsoft.com/office/drawing/2014/chart" uri="{C3380CC4-5D6E-409C-BE32-E72D297353CC}">
                  <c16:uniqueId val="{0000001E-5017-43D2-B2E0-8D30D16D79CD}"/>
                </c:ext>
              </c:extLst>
            </c:dLbl>
            <c:dLbl>
              <c:idx val="5"/>
              <c:delete val="1"/>
              <c:extLst>
                <c:ext xmlns:c15="http://schemas.microsoft.com/office/drawing/2012/chart" uri="{CE6537A1-D6FC-4f65-9D91-7224C49458BB}"/>
                <c:ext xmlns:c16="http://schemas.microsoft.com/office/drawing/2014/chart" uri="{C3380CC4-5D6E-409C-BE32-E72D297353CC}">
                  <c16:uniqueId val="{0000001F-5017-43D2-B2E0-8D30D16D79CD}"/>
                </c:ext>
              </c:extLst>
            </c:dLbl>
            <c:dLbl>
              <c:idx val="6"/>
              <c:delete val="1"/>
              <c:extLst>
                <c:ext xmlns:c15="http://schemas.microsoft.com/office/drawing/2012/chart" uri="{CE6537A1-D6FC-4f65-9D91-7224C49458BB}"/>
                <c:ext xmlns:c16="http://schemas.microsoft.com/office/drawing/2014/chart" uri="{C3380CC4-5D6E-409C-BE32-E72D297353CC}">
                  <c16:uniqueId val="{00000020-5017-43D2-B2E0-8D30D16D79CD}"/>
                </c:ext>
              </c:extLst>
            </c:dLbl>
            <c:dLbl>
              <c:idx val="7"/>
              <c:delete val="1"/>
              <c:extLst>
                <c:ext xmlns:c15="http://schemas.microsoft.com/office/drawing/2012/chart" uri="{CE6537A1-D6FC-4f65-9D91-7224C49458BB}"/>
                <c:ext xmlns:c16="http://schemas.microsoft.com/office/drawing/2014/chart" uri="{C3380CC4-5D6E-409C-BE32-E72D297353CC}">
                  <c16:uniqueId val="{00000021-5017-43D2-B2E0-8D30D16D79CD}"/>
                </c:ext>
              </c:extLst>
            </c:dLbl>
            <c:dLbl>
              <c:idx val="8"/>
              <c:delete val="1"/>
              <c:extLst>
                <c:ext xmlns:c15="http://schemas.microsoft.com/office/drawing/2012/chart" uri="{CE6537A1-D6FC-4f65-9D91-7224C49458BB}"/>
                <c:ext xmlns:c16="http://schemas.microsoft.com/office/drawing/2014/chart" uri="{C3380CC4-5D6E-409C-BE32-E72D297353CC}">
                  <c16:uniqueId val="{00000022-5017-43D2-B2E0-8D30D16D79CD}"/>
                </c:ext>
              </c:extLst>
            </c:dLbl>
            <c:dLbl>
              <c:idx val="9"/>
              <c:delete val="1"/>
              <c:extLst>
                <c:ext xmlns:c15="http://schemas.microsoft.com/office/drawing/2012/chart" uri="{CE6537A1-D6FC-4f65-9D91-7224C49458BB}"/>
                <c:ext xmlns:c16="http://schemas.microsoft.com/office/drawing/2014/chart" uri="{C3380CC4-5D6E-409C-BE32-E72D297353CC}">
                  <c16:uniqueId val="{00000023-5017-43D2-B2E0-8D30D16D79CD}"/>
                </c:ext>
              </c:extLst>
            </c:dLbl>
            <c:dLbl>
              <c:idx val="10"/>
              <c:delete val="1"/>
              <c:extLst>
                <c:ext xmlns:c15="http://schemas.microsoft.com/office/drawing/2012/chart" uri="{CE6537A1-D6FC-4f65-9D91-7224C49458BB}"/>
                <c:ext xmlns:c16="http://schemas.microsoft.com/office/drawing/2014/chart" uri="{C3380CC4-5D6E-409C-BE32-E72D297353CC}">
                  <c16:uniqueId val="{00000024-5017-43D2-B2E0-8D30D16D79CD}"/>
                </c:ext>
              </c:extLst>
            </c:dLbl>
            <c:dLbl>
              <c:idx val="11"/>
              <c:delete val="1"/>
              <c:extLst>
                <c:ext xmlns:c15="http://schemas.microsoft.com/office/drawing/2012/chart" uri="{CE6537A1-D6FC-4f65-9D91-7224C49458BB}"/>
                <c:ext xmlns:c16="http://schemas.microsoft.com/office/drawing/2014/chart" uri="{C3380CC4-5D6E-409C-BE32-E72D297353CC}">
                  <c16:uniqueId val="{00000025-5017-43D2-B2E0-8D30D16D79CD}"/>
                </c:ext>
              </c:extLst>
            </c:dLbl>
            <c:dLbl>
              <c:idx val="12"/>
              <c:layout>
                <c:manualLayout>
                  <c:x val="-3.7004861111111113E-2"/>
                  <c:y val="-2.6458333333333334E-2"/>
                </c:manualLayout>
              </c:layout>
              <c:numFmt formatCode="#,##0.00" sourceLinked="0"/>
              <c:spPr>
                <a:solidFill>
                  <a:srgbClr val="FF0000"/>
                </a:solidFill>
              </c:spPr>
              <c:txPr>
                <a:bodyPr anchorCtr="0"/>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5017-43D2-B2E0-8D30D16D79CD}"/>
                </c:ext>
              </c:extLst>
            </c:dLbl>
            <c:dLbl>
              <c:idx val="13"/>
              <c:delete val="1"/>
              <c:extLst>
                <c:ext xmlns:c15="http://schemas.microsoft.com/office/drawing/2012/chart" uri="{CE6537A1-D6FC-4f65-9D91-7224C49458BB}"/>
                <c:ext xmlns:c16="http://schemas.microsoft.com/office/drawing/2014/chart" uri="{C3380CC4-5D6E-409C-BE32-E72D297353CC}">
                  <c16:uniqueId val="{00000027-5017-43D2-B2E0-8D30D16D79CD}"/>
                </c:ext>
              </c:extLst>
            </c:dLbl>
            <c:dLbl>
              <c:idx val="14"/>
              <c:delete val="1"/>
              <c:extLst>
                <c:ext xmlns:c15="http://schemas.microsoft.com/office/drawing/2012/chart" uri="{CE6537A1-D6FC-4f65-9D91-7224C49458BB}"/>
                <c:ext xmlns:c16="http://schemas.microsoft.com/office/drawing/2014/chart" uri="{C3380CC4-5D6E-409C-BE32-E72D297353CC}">
                  <c16:uniqueId val="{00000028-5017-43D2-B2E0-8D30D16D79CD}"/>
                </c:ext>
              </c:extLst>
            </c:dLbl>
            <c:dLbl>
              <c:idx val="15"/>
              <c:delete val="1"/>
              <c:extLst>
                <c:ext xmlns:c15="http://schemas.microsoft.com/office/drawing/2012/chart" uri="{CE6537A1-D6FC-4f65-9D91-7224C49458BB}"/>
                <c:ext xmlns:c16="http://schemas.microsoft.com/office/drawing/2014/chart" uri="{C3380CC4-5D6E-409C-BE32-E72D297353CC}">
                  <c16:uniqueId val="{00000029-5017-43D2-B2E0-8D30D16D79CD}"/>
                </c:ext>
              </c:extLst>
            </c:dLbl>
            <c:dLbl>
              <c:idx val="16"/>
              <c:delete val="1"/>
              <c:extLst>
                <c:ext xmlns:c15="http://schemas.microsoft.com/office/drawing/2012/chart" uri="{CE6537A1-D6FC-4f65-9D91-7224C49458BB}"/>
                <c:ext xmlns:c16="http://schemas.microsoft.com/office/drawing/2014/chart" uri="{C3380CC4-5D6E-409C-BE32-E72D297353CC}">
                  <c16:uniqueId val="{0000002A-5017-43D2-B2E0-8D30D16D79CD}"/>
                </c:ext>
              </c:extLst>
            </c:dLbl>
            <c:dLbl>
              <c:idx val="17"/>
              <c:delete val="1"/>
              <c:extLst>
                <c:ext xmlns:c15="http://schemas.microsoft.com/office/drawing/2012/chart" uri="{CE6537A1-D6FC-4f65-9D91-7224C49458BB}"/>
                <c:ext xmlns:c16="http://schemas.microsoft.com/office/drawing/2014/chart" uri="{C3380CC4-5D6E-409C-BE32-E72D297353CC}">
                  <c16:uniqueId val="{0000002B-5017-43D2-B2E0-8D30D16D79CD}"/>
                </c:ext>
              </c:extLst>
            </c:dLbl>
            <c:dLbl>
              <c:idx val="18"/>
              <c:delete val="1"/>
              <c:extLst>
                <c:ext xmlns:c15="http://schemas.microsoft.com/office/drawing/2012/chart" uri="{CE6537A1-D6FC-4f65-9D91-7224C49458BB}"/>
                <c:ext xmlns:c16="http://schemas.microsoft.com/office/drawing/2014/chart" uri="{C3380CC4-5D6E-409C-BE32-E72D297353CC}">
                  <c16:uniqueId val="{0000002C-5017-43D2-B2E0-8D30D16D79CD}"/>
                </c:ext>
              </c:extLst>
            </c:dLbl>
            <c:dLbl>
              <c:idx val="19"/>
              <c:delete val="1"/>
              <c:extLst>
                <c:ext xmlns:c15="http://schemas.microsoft.com/office/drawing/2012/chart" uri="{CE6537A1-D6FC-4f65-9D91-7224C49458BB}"/>
                <c:ext xmlns:c16="http://schemas.microsoft.com/office/drawing/2014/chart" uri="{C3380CC4-5D6E-409C-BE32-E72D297353CC}">
                  <c16:uniqueId val="{0000002D-5017-43D2-B2E0-8D30D16D79CD}"/>
                </c:ext>
              </c:extLst>
            </c:dLbl>
            <c:dLbl>
              <c:idx val="20"/>
              <c:delete val="1"/>
              <c:extLst>
                <c:ext xmlns:c15="http://schemas.microsoft.com/office/drawing/2012/chart" uri="{CE6537A1-D6FC-4f65-9D91-7224C49458BB}"/>
                <c:ext xmlns:c16="http://schemas.microsoft.com/office/drawing/2014/chart" uri="{C3380CC4-5D6E-409C-BE32-E72D297353CC}">
                  <c16:uniqueId val="{0000002E-5017-43D2-B2E0-8D30D16D79CD}"/>
                </c:ext>
              </c:extLst>
            </c:dLbl>
            <c:dLbl>
              <c:idx val="21"/>
              <c:delete val="1"/>
              <c:extLst>
                <c:ext xmlns:c15="http://schemas.microsoft.com/office/drawing/2012/chart" uri="{CE6537A1-D6FC-4f65-9D91-7224C49458BB}"/>
                <c:ext xmlns:c16="http://schemas.microsoft.com/office/drawing/2014/chart" uri="{C3380CC4-5D6E-409C-BE32-E72D297353CC}">
                  <c16:uniqueId val="{0000002F-5017-43D2-B2E0-8D30D16D79CD}"/>
                </c:ext>
              </c:extLst>
            </c:dLbl>
            <c:dLbl>
              <c:idx val="22"/>
              <c:delete val="1"/>
              <c:extLst>
                <c:ext xmlns:c15="http://schemas.microsoft.com/office/drawing/2012/chart" uri="{CE6537A1-D6FC-4f65-9D91-7224C49458BB}"/>
                <c:ext xmlns:c16="http://schemas.microsoft.com/office/drawing/2014/chart" uri="{C3380CC4-5D6E-409C-BE32-E72D297353CC}">
                  <c16:uniqueId val="{00000030-5017-43D2-B2E0-8D30D16D79CD}"/>
                </c:ext>
              </c:extLst>
            </c:dLbl>
            <c:dLbl>
              <c:idx val="23"/>
              <c:delete val="1"/>
              <c:extLst>
                <c:ext xmlns:c15="http://schemas.microsoft.com/office/drawing/2012/chart" uri="{CE6537A1-D6FC-4f65-9D91-7224C49458BB}"/>
                <c:ext xmlns:c16="http://schemas.microsoft.com/office/drawing/2014/chart" uri="{C3380CC4-5D6E-409C-BE32-E72D297353CC}">
                  <c16:uniqueId val="{00000031-5017-43D2-B2E0-8D30D16D79CD}"/>
                </c:ext>
              </c:extLst>
            </c:dLbl>
            <c:dLbl>
              <c:idx val="24"/>
              <c:layout>
                <c:manualLayout>
                  <c:x val="-7.1136574074074071E-3"/>
                  <c:y val="-4.6656944444444529E-2"/>
                </c:manualLayout>
              </c:layout>
              <c:numFmt formatCode="#,##0.00" sourceLinked="0"/>
              <c:spPr>
                <a:solidFill>
                  <a:srgbClr val="FF0000"/>
                </a:solidFill>
              </c:spPr>
              <c:txPr>
                <a:bodyPr anchorCtr="0"/>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5017-43D2-B2E0-8D30D16D79CD}"/>
                </c:ext>
              </c:extLst>
            </c:dLbl>
            <c:numFmt formatCode="#,##0.00" sourceLinked="0"/>
            <c:spPr>
              <a:solidFill>
                <a:srgbClr val="FF0000"/>
              </a:solidFill>
            </c:spPr>
            <c:txPr>
              <a:bodyPr wrap="square" lIns="38100" tIns="19050" rIns="38100" bIns="19050" anchor="ctr" anchorCtr="0">
                <a:spAutoFit/>
              </a:bodyPr>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Données!$C$131:$AA$131</c:f>
              <c:strCache>
                <c:ptCount val="25"/>
                <c:pt idx="0">
                  <c:v>Février 2023</c:v>
                </c:pt>
                <c:pt idx="1">
                  <c:v>Mars     2023</c:v>
                </c:pt>
                <c:pt idx="2">
                  <c:v>Avril          2023</c:v>
                </c:pt>
                <c:pt idx="3">
                  <c:v>Mai        2023</c:v>
                </c:pt>
                <c:pt idx="4">
                  <c:v>Juin          2023</c:v>
                </c:pt>
                <c:pt idx="5">
                  <c:v>Juillet     2023</c:v>
                </c:pt>
                <c:pt idx="6">
                  <c:v>Août     2023</c:v>
                </c:pt>
                <c:pt idx="7">
                  <c:v>Septembre 2023</c:v>
                </c:pt>
                <c:pt idx="8">
                  <c:v>Octobre 2023</c:v>
                </c:pt>
                <c:pt idx="9">
                  <c:v>Novembre 2023</c:v>
                </c:pt>
                <c:pt idx="10">
                  <c:v>Décembre 2023</c:v>
                </c:pt>
                <c:pt idx="11">
                  <c:v>Janvier 2024</c:v>
                </c:pt>
                <c:pt idx="12">
                  <c:v>Février 2024</c:v>
                </c:pt>
                <c:pt idx="13">
                  <c:v>Mars     2024</c:v>
                </c:pt>
                <c:pt idx="14">
                  <c:v>Avril          2024</c:v>
                </c:pt>
                <c:pt idx="15">
                  <c:v>Mai        2024</c:v>
                </c:pt>
                <c:pt idx="16">
                  <c:v>Juin          2024</c:v>
                </c:pt>
                <c:pt idx="17">
                  <c:v>Juillet     2024</c:v>
                </c:pt>
                <c:pt idx="18">
                  <c:v>Août     2024</c:v>
                </c:pt>
                <c:pt idx="19">
                  <c:v>Septembre 2024</c:v>
                </c:pt>
                <c:pt idx="20">
                  <c:v>Octobre 2024</c:v>
                </c:pt>
                <c:pt idx="21">
                  <c:v>Novembre 2024</c:v>
                </c:pt>
                <c:pt idx="22">
                  <c:v>Décembre 2024</c:v>
                </c:pt>
                <c:pt idx="23">
                  <c:v>Janvier 2025</c:v>
                </c:pt>
                <c:pt idx="24">
                  <c:v>Février 2025</c:v>
                </c:pt>
              </c:strCache>
            </c:strRef>
          </c:cat>
          <c:val>
            <c:numRef>
              <c:f>Données!$C$133:$AA$133</c:f>
              <c:numCache>
                <c:formatCode>#,##0</c:formatCode>
                <c:ptCount val="25"/>
                <c:pt idx="0">
                  <c:v>15992.816666666666</c:v>
                </c:pt>
                <c:pt idx="1">
                  <c:v>17108.400000000001</c:v>
                </c:pt>
                <c:pt idx="2">
                  <c:v>14293</c:v>
                </c:pt>
                <c:pt idx="3">
                  <c:v>18188.48333333333</c:v>
                </c:pt>
                <c:pt idx="4">
                  <c:v>19112</c:v>
                </c:pt>
                <c:pt idx="5">
                  <c:v>17200.150000000001</c:v>
                </c:pt>
                <c:pt idx="6">
                  <c:v>14740</c:v>
                </c:pt>
                <c:pt idx="7">
                  <c:v>17807</c:v>
                </c:pt>
                <c:pt idx="8">
                  <c:v>21027.866666666658</c:v>
                </c:pt>
                <c:pt idx="9">
                  <c:v>14345.966666666667</c:v>
                </c:pt>
                <c:pt idx="10">
                  <c:v>15657.25</c:v>
                </c:pt>
                <c:pt idx="11">
                  <c:v>22242</c:v>
                </c:pt>
                <c:pt idx="12">
                  <c:v>18354</c:v>
                </c:pt>
                <c:pt idx="13">
                  <c:v>11283.316666666666</c:v>
                </c:pt>
                <c:pt idx="14">
                  <c:v>14128.350000000006</c:v>
                </c:pt>
                <c:pt idx="15">
                  <c:v>14501</c:v>
                </c:pt>
                <c:pt idx="16">
                  <c:v>13692</c:v>
                </c:pt>
                <c:pt idx="17">
                  <c:v>14101.983333333335</c:v>
                </c:pt>
                <c:pt idx="18">
                  <c:v>10811</c:v>
                </c:pt>
                <c:pt idx="19">
                  <c:v>14793</c:v>
                </c:pt>
                <c:pt idx="20">
                  <c:v>28507</c:v>
                </c:pt>
                <c:pt idx="21">
                  <c:v>13087</c:v>
                </c:pt>
                <c:pt idx="22">
                  <c:v>13376</c:v>
                </c:pt>
                <c:pt idx="23">
                  <c:v>19194</c:v>
                </c:pt>
                <c:pt idx="24">
                  <c:v>19023</c:v>
                </c:pt>
              </c:numCache>
            </c:numRef>
          </c:val>
          <c:smooth val="0"/>
          <c:extLst>
            <c:ext xmlns:c16="http://schemas.microsoft.com/office/drawing/2014/chart" uri="{C3380CC4-5D6E-409C-BE32-E72D297353CC}">
              <c16:uniqueId val="{00000033-5017-43D2-B2E0-8D30D16D79CD}"/>
            </c:ext>
          </c:extLst>
        </c:ser>
        <c:ser>
          <c:idx val="2"/>
          <c:order val="2"/>
          <c:tx>
            <c:v>Orange Tunisie</c:v>
          </c:tx>
          <c:spPr>
            <a:ln w="38100">
              <a:solidFill>
                <a:srgbClr val="E46C0A"/>
              </a:solidFill>
            </a:ln>
          </c:spPr>
          <c:marker>
            <c:symbol val="none"/>
          </c:marker>
          <c:dLbls>
            <c:dLbl>
              <c:idx val="0"/>
              <c:layout>
                <c:manualLayout>
                  <c:x val="-5.2724652777777777E-2"/>
                  <c:y val="-6.429583333333333E-2"/>
                </c:manualLayout>
              </c:layout>
              <c:numFmt formatCode="#,##0.0" sourceLinked="0"/>
              <c:spPr>
                <a:solidFill>
                  <a:schemeClr val="accent6">
                    <a:lumMod val="75000"/>
                  </a:schemeClr>
                </a:solidFill>
              </c:spPr>
              <c:txPr>
                <a:bodyPr anchorCtr="0"/>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r"/>
              <c:showLegendKey val="0"/>
              <c:showVal val="1"/>
              <c:showCatName val="0"/>
              <c:showSerName val="0"/>
              <c:showPercent val="0"/>
              <c:showBubbleSize val="0"/>
              <c:extLst>
                <c:ext xmlns:c15="http://schemas.microsoft.com/office/drawing/2012/chart" uri="{CE6537A1-D6FC-4f65-9D91-7224C49458BB}">
                  <c15:layout>
                    <c:manualLayout>
                      <c:w val="5.478333333333333E-2"/>
                      <c:h val="9.8822222222222228E-2"/>
                    </c:manualLayout>
                  </c15:layout>
                </c:ext>
                <c:ext xmlns:c16="http://schemas.microsoft.com/office/drawing/2014/chart" uri="{C3380CC4-5D6E-409C-BE32-E72D297353CC}">
                  <c16:uniqueId val="{00000034-5017-43D2-B2E0-8D30D16D79CD}"/>
                </c:ext>
              </c:extLst>
            </c:dLbl>
            <c:dLbl>
              <c:idx val="1"/>
              <c:delete val="1"/>
              <c:extLst>
                <c:ext xmlns:c15="http://schemas.microsoft.com/office/drawing/2012/chart" uri="{CE6537A1-D6FC-4f65-9D91-7224C49458BB}"/>
                <c:ext xmlns:c16="http://schemas.microsoft.com/office/drawing/2014/chart" uri="{C3380CC4-5D6E-409C-BE32-E72D297353CC}">
                  <c16:uniqueId val="{00000035-5017-43D2-B2E0-8D30D16D79CD}"/>
                </c:ext>
              </c:extLst>
            </c:dLbl>
            <c:dLbl>
              <c:idx val="2"/>
              <c:delete val="1"/>
              <c:extLst>
                <c:ext xmlns:c15="http://schemas.microsoft.com/office/drawing/2012/chart" uri="{CE6537A1-D6FC-4f65-9D91-7224C49458BB}"/>
                <c:ext xmlns:c16="http://schemas.microsoft.com/office/drawing/2014/chart" uri="{C3380CC4-5D6E-409C-BE32-E72D297353CC}">
                  <c16:uniqueId val="{00000036-5017-43D2-B2E0-8D30D16D79CD}"/>
                </c:ext>
              </c:extLst>
            </c:dLbl>
            <c:dLbl>
              <c:idx val="3"/>
              <c:delete val="1"/>
              <c:extLst>
                <c:ext xmlns:c15="http://schemas.microsoft.com/office/drawing/2012/chart" uri="{CE6537A1-D6FC-4f65-9D91-7224C49458BB}"/>
                <c:ext xmlns:c16="http://schemas.microsoft.com/office/drawing/2014/chart" uri="{C3380CC4-5D6E-409C-BE32-E72D297353CC}">
                  <c16:uniqueId val="{00000037-5017-43D2-B2E0-8D30D16D79CD}"/>
                </c:ext>
              </c:extLst>
            </c:dLbl>
            <c:dLbl>
              <c:idx val="4"/>
              <c:delete val="1"/>
              <c:extLst>
                <c:ext xmlns:c15="http://schemas.microsoft.com/office/drawing/2012/chart" uri="{CE6537A1-D6FC-4f65-9D91-7224C49458BB}"/>
                <c:ext xmlns:c16="http://schemas.microsoft.com/office/drawing/2014/chart" uri="{C3380CC4-5D6E-409C-BE32-E72D297353CC}">
                  <c16:uniqueId val="{00000038-5017-43D2-B2E0-8D30D16D79CD}"/>
                </c:ext>
              </c:extLst>
            </c:dLbl>
            <c:dLbl>
              <c:idx val="5"/>
              <c:delete val="1"/>
              <c:extLst>
                <c:ext xmlns:c15="http://schemas.microsoft.com/office/drawing/2012/chart" uri="{CE6537A1-D6FC-4f65-9D91-7224C49458BB}"/>
                <c:ext xmlns:c16="http://schemas.microsoft.com/office/drawing/2014/chart" uri="{C3380CC4-5D6E-409C-BE32-E72D297353CC}">
                  <c16:uniqueId val="{00000039-5017-43D2-B2E0-8D30D16D79CD}"/>
                </c:ext>
              </c:extLst>
            </c:dLbl>
            <c:dLbl>
              <c:idx val="6"/>
              <c:delete val="1"/>
              <c:extLst>
                <c:ext xmlns:c15="http://schemas.microsoft.com/office/drawing/2012/chart" uri="{CE6537A1-D6FC-4f65-9D91-7224C49458BB}"/>
                <c:ext xmlns:c16="http://schemas.microsoft.com/office/drawing/2014/chart" uri="{C3380CC4-5D6E-409C-BE32-E72D297353CC}">
                  <c16:uniqueId val="{0000003A-5017-43D2-B2E0-8D30D16D79CD}"/>
                </c:ext>
              </c:extLst>
            </c:dLbl>
            <c:dLbl>
              <c:idx val="7"/>
              <c:delete val="1"/>
              <c:extLst>
                <c:ext xmlns:c15="http://schemas.microsoft.com/office/drawing/2012/chart" uri="{CE6537A1-D6FC-4f65-9D91-7224C49458BB}"/>
                <c:ext xmlns:c16="http://schemas.microsoft.com/office/drawing/2014/chart" uri="{C3380CC4-5D6E-409C-BE32-E72D297353CC}">
                  <c16:uniqueId val="{0000003B-5017-43D2-B2E0-8D30D16D79CD}"/>
                </c:ext>
              </c:extLst>
            </c:dLbl>
            <c:dLbl>
              <c:idx val="8"/>
              <c:delete val="1"/>
              <c:extLst>
                <c:ext xmlns:c15="http://schemas.microsoft.com/office/drawing/2012/chart" uri="{CE6537A1-D6FC-4f65-9D91-7224C49458BB}"/>
                <c:ext xmlns:c16="http://schemas.microsoft.com/office/drawing/2014/chart" uri="{C3380CC4-5D6E-409C-BE32-E72D297353CC}">
                  <c16:uniqueId val="{0000003C-5017-43D2-B2E0-8D30D16D79CD}"/>
                </c:ext>
              </c:extLst>
            </c:dLbl>
            <c:dLbl>
              <c:idx val="9"/>
              <c:delete val="1"/>
              <c:extLst>
                <c:ext xmlns:c15="http://schemas.microsoft.com/office/drawing/2012/chart" uri="{CE6537A1-D6FC-4f65-9D91-7224C49458BB}"/>
                <c:ext xmlns:c16="http://schemas.microsoft.com/office/drawing/2014/chart" uri="{C3380CC4-5D6E-409C-BE32-E72D297353CC}">
                  <c16:uniqueId val="{0000003D-5017-43D2-B2E0-8D30D16D79CD}"/>
                </c:ext>
              </c:extLst>
            </c:dLbl>
            <c:dLbl>
              <c:idx val="10"/>
              <c:delete val="1"/>
              <c:extLst>
                <c:ext xmlns:c15="http://schemas.microsoft.com/office/drawing/2012/chart" uri="{CE6537A1-D6FC-4f65-9D91-7224C49458BB}"/>
                <c:ext xmlns:c16="http://schemas.microsoft.com/office/drawing/2014/chart" uri="{C3380CC4-5D6E-409C-BE32-E72D297353CC}">
                  <c16:uniqueId val="{0000003E-5017-43D2-B2E0-8D30D16D79CD}"/>
                </c:ext>
              </c:extLst>
            </c:dLbl>
            <c:dLbl>
              <c:idx val="11"/>
              <c:delete val="1"/>
              <c:extLst>
                <c:ext xmlns:c15="http://schemas.microsoft.com/office/drawing/2012/chart" uri="{CE6537A1-D6FC-4f65-9D91-7224C49458BB}"/>
                <c:ext xmlns:c16="http://schemas.microsoft.com/office/drawing/2014/chart" uri="{C3380CC4-5D6E-409C-BE32-E72D297353CC}">
                  <c16:uniqueId val="{0000003F-5017-43D2-B2E0-8D30D16D79CD}"/>
                </c:ext>
              </c:extLst>
            </c:dLbl>
            <c:dLbl>
              <c:idx val="12"/>
              <c:layout>
                <c:manualLayout>
                  <c:x val="-2.6311342592592591E-2"/>
                  <c:y val="-0.23716597222222227"/>
                </c:manualLayout>
              </c:layout>
              <c:numFmt formatCode="#,##0.0" sourceLinked="0"/>
              <c:spPr>
                <a:solidFill>
                  <a:schemeClr val="accent6">
                    <a:lumMod val="75000"/>
                  </a:schemeClr>
                </a:solidFill>
              </c:spPr>
              <c:txPr>
                <a:bodyPr anchorCtr="0"/>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0-5017-43D2-B2E0-8D30D16D79CD}"/>
                </c:ext>
              </c:extLst>
            </c:dLbl>
            <c:dLbl>
              <c:idx val="13"/>
              <c:delete val="1"/>
              <c:extLst>
                <c:ext xmlns:c15="http://schemas.microsoft.com/office/drawing/2012/chart" uri="{CE6537A1-D6FC-4f65-9D91-7224C49458BB}"/>
                <c:ext xmlns:c16="http://schemas.microsoft.com/office/drawing/2014/chart" uri="{C3380CC4-5D6E-409C-BE32-E72D297353CC}">
                  <c16:uniqueId val="{00000041-5017-43D2-B2E0-8D30D16D79CD}"/>
                </c:ext>
              </c:extLst>
            </c:dLbl>
            <c:dLbl>
              <c:idx val="14"/>
              <c:delete val="1"/>
              <c:extLst>
                <c:ext xmlns:c15="http://schemas.microsoft.com/office/drawing/2012/chart" uri="{CE6537A1-D6FC-4f65-9D91-7224C49458BB}"/>
                <c:ext xmlns:c16="http://schemas.microsoft.com/office/drawing/2014/chart" uri="{C3380CC4-5D6E-409C-BE32-E72D297353CC}">
                  <c16:uniqueId val="{00000042-5017-43D2-B2E0-8D30D16D79CD}"/>
                </c:ext>
              </c:extLst>
            </c:dLbl>
            <c:dLbl>
              <c:idx val="15"/>
              <c:delete val="1"/>
              <c:extLst>
                <c:ext xmlns:c15="http://schemas.microsoft.com/office/drawing/2012/chart" uri="{CE6537A1-D6FC-4f65-9D91-7224C49458BB}"/>
                <c:ext xmlns:c16="http://schemas.microsoft.com/office/drawing/2014/chart" uri="{C3380CC4-5D6E-409C-BE32-E72D297353CC}">
                  <c16:uniqueId val="{00000043-5017-43D2-B2E0-8D30D16D79CD}"/>
                </c:ext>
              </c:extLst>
            </c:dLbl>
            <c:dLbl>
              <c:idx val="16"/>
              <c:delete val="1"/>
              <c:extLst>
                <c:ext xmlns:c15="http://schemas.microsoft.com/office/drawing/2012/chart" uri="{CE6537A1-D6FC-4f65-9D91-7224C49458BB}"/>
                <c:ext xmlns:c16="http://schemas.microsoft.com/office/drawing/2014/chart" uri="{C3380CC4-5D6E-409C-BE32-E72D297353CC}">
                  <c16:uniqueId val="{00000044-5017-43D2-B2E0-8D30D16D79CD}"/>
                </c:ext>
              </c:extLst>
            </c:dLbl>
            <c:dLbl>
              <c:idx val="17"/>
              <c:delete val="1"/>
              <c:extLst>
                <c:ext xmlns:c15="http://schemas.microsoft.com/office/drawing/2012/chart" uri="{CE6537A1-D6FC-4f65-9D91-7224C49458BB}"/>
                <c:ext xmlns:c16="http://schemas.microsoft.com/office/drawing/2014/chart" uri="{C3380CC4-5D6E-409C-BE32-E72D297353CC}">
                  <c16:uniqueId val="{00000045-5017-43D2-B2E0-8D30D16D79CD}"/>
                </c:ext>
              </c:extLst>
            </c:dLbl>
            <c:dLbl>
              <c:idx val="18"/>
              <c:delete val="1"/>
              <c:extLst>
                <c:ext xmlns:c15="http://schemas.microsoft.com/office/drawing/2012/chart" uri="{CE6537A1-D6FC-4f65-9D91-7224C49458BB}"/>
                <c:ext xmlns:c16="http://schemas.microsoft.com/office/drawing/2014/chart" uri="{C3380CC4-5D6E-409C-BE32-E72D297353CC}">
                  <c16:uniqueId val="{00000046-5017-43D2-B2E0-8D30D16D79CD}"/>
                </c:ext>
              </c:extLst>
            </c:dLbl>
            <c:dLbl>
              <c:idx val="19"/>
              <c:delete val="1"/>
              <c:extLst>
                <c:ext xmlns:c15="http://schemas.microsoft.com/office/drawing/2012/chart" uri="{CE6537A1-D6FC-4f65-9D91-7224C49458BB}"/>
                <c:ext xmlns:c16="http://schemas.microsoft.com/office/drawing/2014/chart" uri="{C3380CC4-5D6E-409C-BE32-E72D297353CC}">
                  <c16:uniqueId val="{00000047-5017-43D2-B2E0-8D30D16D79CD}"/>
                </c:ext>
              </c:extLst>
            </c:dLbl>
            <c:dLbl>
              <c:idx val="20"/>
              <c:delete val="1"/>
              <c:extLst>
                <c:ext xmlns:c15="http://schemas.microsoft.com/office/drawing/2012/chart" uri="{CE6537A1-D6FC-4f65-9D91-7224C49458BB}"/>
                <c:ext xmlns:c16="http://schemas.microsoft.com/office/drawing/2014/chart" uri="{C3380CC4-5D6E-409C-BE32-E72D297353CC}">
                  <c16:uniqueId val="{00000048-5017-43D2-B2E0-8D30D16D79CD}"/>
                </c:ext>
              </c:extLst>
            </c:dLbl>
            <c:dLbl>
              <c:idx val="21"/>
              <c:delete val="1"/>
              <c:extLst>
                <c:ext xmlns:c15="http://schemas.microsoft.com/office/drawing/2012/chart" uri="{CE6537A1-D6FC-4f65-9D91-7224C49458BB}"/>
                <c:ext xmlns:c16="http://schemas.microsoft.com/office/drawing/2014/chart" uri="{C3380CC4-5D6E-409C-BE32-E72D297353CC}">
                  <c16:uniqueId val="{00000049-5017-43D2-B2E0-8D30D16D79CD}"/>
                </c:ext>
              </c:extLst>
            </c:dLbl>
            <c:dLbl>
              <c:idx val="22"/>
              <c:delete val="1"/>
              <c:extLst>
                <c:ext xmlns:c15="http://schemas.microsoft.com/office/drawing/2012/chart" uri="{CE6537A1-D6FC-4f65-9D91-7224C49458BB}"/>
                <c:ext xmlns:c16="http://schemas.microsoft.com/office/drawing/2014/chart" uri="{C3380CC4-5D6E-409C-BE32-E72D297353CC}">
                  <c16:uniqueId val="{0000004A-5017-43D2-B2E0-8D30D16D79CD}"/>
                </c:ext>
              </c:extLst>
            </c:dLbl>
            <c:dLbl>
              <c:idx val="23"/>
              <c:delete val="1"/>
              <c:extLst>
                <c:ext xmlns:c15="http://schemas.microsoft.com/office/drawing/2012/chart" uri="{CE6537A1-D6FC-4f65-9D91-7224C49458BB}"/>
                <c:ext xmlns:c16="http://schemas.microsoft.com/office/drawing/2014/chart" uri="{C3380CC4-5D6E-409C-BE32-E72D297353CC}">
                  <c16:uniqueId val="{0000004B-5017-43D2-B2E0-8D30D16D79CD}"/>
                </c:ext>
              </c:extLst>
            </c:dLbl>
            <c:dLbl>
              <c:idx val="24"/>
              <c:layout>
                <c:manualLayout>
                  <c:x val="-7.3104166666666665E-3"/>
                  <c:y val="-0.23973194444444446"/>
                </c:manualLayout>
              </c:layout>
              <c:numFmt formatCode="#,##0.0" sourceLinked="0"/>
              <c:spPr>
                <a:solidFill>
                  <a:schemeClr val="accent6">
                    <a:lumMod val="75000"/>
                  </a:schemeClr>
                </a:solidFill>
              </c:spPr>
              <c:txPr>
                <a:bodyPr anchorCtr="0"/>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C-5017-43D2-B2E0-8D30D16D79CD}"/>
                </c:ext>
              </c:extLst>
            </c:dLbl>
            <c:numFmt formatCode="#,##0.0" sourceLinked="0"/>
            <c:spPr>
              <a:solidFill>
                <a:schemeClr val="accent6">
                  <a:lumMod val="75000"/>
                </a:schemeClr>
              </a:solidFill>
            </c:spPr>
            <c:txPr>
              <a:bodyPr wrap="square" lIns="38100" tIns="19050" rIns="38100" bIns="19050" anchor="ctr" anchorCtr="0">
                <a:spAutoFit/>
              </a:bodyPr>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Données!$C$131:$AA$131</c:f>
              <c:strCache>
                <c:ptCount val="25"/>
                <c:pt idx="0">
                  <c:v>Février 2023</c:v>
                </c:pt>
                <c:pt idx="1">
                  <c:v>Mars     2023</c:v>
                </c:pt>
                <c:pt idx="2">
                  <c:v>Avril          2023</c:v>
                </c:pt>
                <c:pt idx="3">
                  <c:v>Mai        2023</c:v>
                </c:pt>
                <c:pt idx="4">
                  <c:v>Juin          2023</c:v>
                </c:pt>
                <c:pt idx="5">
                  <c:v>Juillet     2023</c:v>
                </c:pt>
                <c:pt idx="6">
                  <c:v>Août     2023</c:v>
                </c:pt>
                <c:pt idx="7">
                  <c:v>Septembre 2023</c:v>
                </c:pt>
                <c:pt idx="8">
                  <c:v>Octobre 2023</c:v>
                </c:pt>
                <c:pt idx="9">
                  <c:v>Novembre 2023</c:v>
                </c:pt>
                <c:pt idx="10">
                  <c:v>Décembre 2023</c:v>
                </c:pt>
                <c:pt idx="11">
                  <c:v>Janvier 2024</c:v>
                </c:pt>
                <c:pt idx="12">
                  <c:v>Février 2024</c:v>
                </c:pt>
                <c:pt idx="13">
                  <c:v>Mars     2024</c:v>
                </c:pt>
                <c:pt idx="14">
                  <c:v>Avril          2024</c:v>
                </c:pt>
                <c:pt idx="15">
                  <c:v>Mai        2024</c:v>
                </c:pt>
                <c:pt idx="16">
                  <c:v>Juin          2024</c:v>
                </c:pt>
                <c:pt idx="17">
                  <c:v>Juillet     2024</c:v>
                </c:pt>
                <c:pt idx="18">
                  <c:v>Août     2024</c:v>
                </c:pt>
                <c:pt idx="19">
                  <c:v>Septembre 2024</c:v>
                </c:pt>
                <c:pt idx="20">
                  <c:v>Octobre 2024</c:v>
                </c:pt>
                <c:pt idx="21">
                  <c:v>Novembre 2024</c:v>
                </c:pt>
                <c:pt idx="22">
                  <c:v>Décembre 2024</c:v>
                </c:pt>
                <c:pt idx="23">
                  <c:v>Janvier 2025</c:v>
                </c:pt>
                <c:pt idx="24">
                  <c:v>Février 2025</c:v>
                </c:pt>
              </c:strCache>
            </c:strRef>
          </c:cat>
          <c:val>
            <c:numRef>
              <c:f>Données!$C$134:$AA$134</c:f>
              <c:numCache>
                <c:formatCode>#,##0</c:formatCode>
                <c:ptCount val="25"/>
                <c:pt idx="0">
                  <c:v>130772.30333333333</c:v>
                </c:pt>
                <c:pt idx="1">
                  <c:v>196705.66666666666</c:v>
                </c:pt>
                <c:pt idx="2">
                  <c:v>109431.15000000004</c:v>
                </c:pt>
                <c:pt idx="3">
                  <c:v>83600.633333333375</c:v>
                </c:pt>
                <c:pt idx="4">
                  <c:v>87631.216666666718</c:v>
                </c:pt>
                <c:pt idx="5">
                  <c:v>78347.866666666669</c:v>
                </c:pt>
                <c:pt idx="6">
                  <c:v>72555.533333333311</c:v>
                </c:pt>
                <c:pt idx="7">
                  <c:v>128976.43333333335</c:v>
                </c:pt>
                <c:pt idx="8">
                  <c:v>153609.34999999995</c:v>
                </c:pt>
                <c:pt idx="9">
                  <c:v>91608.033333333355</c:v>
                </c:pt>
                <c:pt idx="10">
                  <c:v>67989.616666666669</c:v>
                </c:pt>
                <c:pt idx="11">
                  <c:v>86089.25</c:v>
                </c:pt>
                <c:pt idx="12">
                  <c:v>72281.433333333291</c:v>
                </c:pt>
                <c:pt idx="13">
                  <c:v>81725.333333333372</c:v>
                </c:pt>
                <c:pt idx="14">
                  <c:v>76111.11666666661</c:v>
                </c:pt>
                <c:pt idx="15">
                  <c:v>83586.000000000015</c:v>
                </c:pt>
                <c:pt idx="16">
                  <c:v>63549.760000000002</c:v>
                </c:pt>
                <c:pt idx="17">
                  <c:v>60061.450000000019</c:v>
                </c:pt>
                <c:pt idx="18">
                  <c:v>53818.269999999982</c:v>
                </c:pt>
                <c:pt idx="19">
                  <c:v>63922.566666666702</c:v>
                </c:pt>
                <c:pt idx="20">
                  <c:v>65773.900000000052</c:v>
                </c:pt>
                <c:pt idx="21">
                  <c:v>72146.433333333407</c:v>
                </c:pt>
                <c:pt idx="22">
                  <c:v>81859.466666666718</c:v>
                </c:pt>
                <c:pt idx="23">
                  <c:v>80813.416666666613</c:v>
                </c:pt>
                <c:pt idx="24">
                  <c:v>91729.883333333288</c:v>
                </c:pt>
              </c:numCache>
            </c:numRef>
          </c:val>
          <c:smooth val="0"/>
          <c:extLst>
            <c:ext xmlns:c16="http://schemas.microsoft.com/office/drawing/2014/chart" uri="{C3380CC4-5D6E-409C-BE32-E72D297353CC}">
              <c16:uniqueId val="{0000004D-5017-43D2-B2E0-8D30D16D79CD}"/>
            </c:ext>
          </c:extLst>
        </c:ser>
        <c:dLbls>
          <c:showLegendKey val="0"/>
          <c:showVal val="0"/>
          <c:showCatName val="0"/>
          <c:showSerName val="0"/>
          <c:showPercent val="0"/>
          <c:showBubbleSize val="0"/>
        </c:dLbls>
        <c:smooth val="0"/>
        <c:axId val="1443676528"/>
        <c:axId val="1"/>
      </c:lineChart>
      <c:catAx>
        <c:axId val="1443676528"/>
        <c:scaling>
          <c:orientation val="minMax"/>
        </c:scaling>
        <c:delete val="0"/>
        <c:axPos val="b"/>
        <c:numFmt formatCode="General" sourceLinked="1"/>
        <c:majorTickMark val="out"/>
        <c:minorTickMark val="none"/>
        <c:tickLblPos val="nextTo"/>
        <c:txPr>
          <a:bodyPr rot="0" vert="horz"/>
          <a:lstStyle/>
          <a:p>
            <a:pPr algn="ctr">
              <a:defRPr lang="en-US" sz="500" b="0" i="0" u="none" strike="noStrike" kern="1200" baseline="0">
                <a:solidFill>
                  <a:srgbClr val="000000"/>
                </a:solidFill>
                <a:latin typeface="Philosopher" panose="02000503000000020004" pitchFamily="2" charset="0"/>
                <a:ea typeface="Calibri"/>
                <a:cs typeface="Calibri"/>
              </a:defRPr>
            </a:pPr>
            <a:endParaRPr lang="fr-FR"/>
          </a:p>
        </c:txPr>
        <c:crossAx val="1"/>
        <c:crosses val="autoZero"/>
        <c:auto val="1"/>
        <c:lblAlgn val="ctr"/>
        <c:lblOffset val="100"/>
        <c:noMultiLvlLbl val="0"/>
      </c:catAx>
      <c:valAx>
        <c:axId val="1"/>
        <c:scaling>
          <c:orientation val="minMax"/>
          <c:max val="400000.00000000012"/>
          <c:min val="0"/>
        </c:scaling>
        <c:delete val="0"/>
        <c:axPos val="l"/>
        <c:numFmt formatCode="#,##0.0" sourceLinked="0"/>
        <c:majorTickMark val="out"/>
        <c:minorTickMark val="none"/>
        <c:tickLblPos val="nextTo"/>
        <c:txPr>
          <a:bodyPr rot="0" vert="horz"/>
          <a:lstStyle/>
          <a:p>
            <a:pPr>
              <a:defRPr sz="600" b="0" i="0" u="none" strike="noStrike" baseline="0">
                <a:solidFill>
                  <a:srgbClr val="000000"/>
                </a:solidFill>
                <a:latin typeface="Philosopher" panose="02000503000000020004" pitchFamily="2" charset="0"/>
                <a:ea typeface="Calibri"/>
                <a:cs typeface="Calibri"/>
              </a:defRPr>
            </a:pPr>
            <a:endParaRPr lang="fr-FR"/>
          </a:p>
        </c:txPr>
        <c:crossAx val="1443676528"/>
        <c:crosses val="autoZero"/>
        <c:crossBetween val="between"/>
        <c:majorUnit val="150000"/>
        <c:dispUnits>
          <c:builtInUnit val="millions"/>
          <c:dispUnitsLbl>
            <c:layout>
              <c:manualLayout>
                <c:xMode val="edge"/>
                <c:yMode val="edge"/>
                <c:x val="0"/>
                <c:y val="6.7860602598176936E-4"/>
              </c:manualLayout>
            </c:layout>
            <c:tx>
              <c:rich>
                <a:bodyPr rot="0" vert="horz"/>
                <a:lstStyle/>
                <a:p>
                  <a:pPr algn="ctr">
                    <a:defRPr sz="600" b="0" i="0" u="none" strike="noStrike" baseline="0">
                      <a:solidFill>
                        <a:srgbClr val="000000"/>
                      </a:solidFill>
                      <a:latin typeface="Philosopher" panose="02000503000000020004" pitchFamily="2" charset="0"/>
                      <a:ea typeface="Calibri"/>
                      <a:cs typeface="Calibri"/>
                    </a:defRPr>
                  </a:pPr>
                  <a:r>
                    <a:rPr lang="fr-FR" sz="600" b="0">
                      <a:latin typeface="Philosopher" panose="02000503000000020004" pitchFamily="2" charset="0"/>
                    </a:rPr>
                    <a:t>Unité: millions minutes</a:t>
                  </a:r>
                </a:p>
              </c:rich>
            </c:tx>
          </c:dispUnitsLbl>
        </c:dispUnits>
      </c:valAx>
      <c:spPr>
        <a:noFill/>
        <a:ln w="25400">
          <a:noFill/>
        </a:ln>
      </c:spPr>
    </c:plotArea>
    <c:legend>
      <c:legendPos val="b"/>
      <c:layout>
        <c:manualLayout>
          <c:xMode val="edge"/>
          <c:yMode val="edge"/>
          <c:x val="4.154583333333333E-2"/>
          <c:y val="0.85182083333333336"/>
          <c:w val="0.9414721313681943"/>
          <c:h val="8.1326388888888893E-2"/>
        </c:manualLayout>
      </c:layout>
      <c:overlay val="0"/>
      <c:spPr>
        <a:ln>
          <a:noFill/>
        </a:ln>
      </c:spPr>
      <c:txPr>
        <a:bodyPr/>
        <a:lstStyle/>
        <a:p>
          <a:pPr>
            <a:defRPr sz="600" b="0" i="0" u="none" strike="noStrike" baseline="0">
              <a:solidFill>
                <a:srgbClr val="000000"/>
              </a:solidFill>
              <a:latin typeface="Philosopher" panose="02000503000000020004" pitchFamily="2" charset="0"/>
              <a:ea typeface="Calibri"/>
              <a:cs typeface="Calibri"/>
            </a:defRPr>
          </a:pPr>
          <a:endParaRPr lang="fr-FR"/>
        </a:p>
      </c:txPr>
    </c:legend>
    <c:plotVisOnly val="1"/>
    <c:dispBlanksAs val="gap"/>
    <c:showDLblsOverMax val="0"/>
  </c:chart>
  <c:spPr>
    <a:ln w="38100">
      <a:noFill/>
    </a:ln>
  </c:spPr>
  <c:txPr>
    <a:bodyPr/>
    <a:lstStyle/>
    <a:p>
      <a:pPr>
        <a:defRPr sz="1200" b="1" i="0" u="none" strike="noStrike" baseline="0">
          <a:solidFill>
            <a:srgbClr val="000000"/>
          </a:solidFill>
          <a:latin typeface="Calibri"/>
          <a:ea typeface="Calibri"/>
          <a:cs typeface="Calibri"/>
        </a:defRPr>
      </a:pPr>
      <a:endParaRPr lang="fr-FR"/>
    </a:p>
  </c:txPr>
  <c:externalData r:id="rId2">
    <c:autoUpdate val="1"/>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5675925925925925E-2"/>
          <c:y val="0.14571666666666666"/>
          <c:w val="0.94406681764574718"/>
          <c:h val="0.57772291666666664"/>
        </c:manualLayout>
      </c:layout>
      <c:lineChart>
        <c:grouping val="standard"/>
        <c:varyColors val="0"/>
        <c:ser>
          <c:idx val="0"/>
          <c:order val="0"/>
          <c:tx>
            <c:v>Tunisie Télécom</c:v>
          </c:tx>
          <c:spPr>
            <a:ln w="38100">
              <a:solidFill>
                <a:srgbClr val="0070C0"/>
              </a:solidFill>
            </a:ln>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D7A3-4630-B15B-66791B6751AE}"/>
                </c:ext>
              </c:extLst>
            </c:dLbl>
            <c:dLbl>
              <c:idx val="2"/>
              <c:delete val="1"/>
              <c:extLst>
                <c:ext xmlns:c15="http://schemas.microsoft.com/office/drawing/2012/chart" uri="{CE6537A1-D6FC-4f65-9D91-7224C49458BB}"/>
                <c:ext xmlns:c16="http://schemas.microsoft.com/office/drawing/2014/chart" uri="{C3380CC4-5D6E-409C-BE32-E72D297353CC}">
                  <c16:uniqueId val="{00000001-D7A3-4630-B15B-66791B6751AE}"/>
                </c:ext>
              </c:extLst>
            </c:dLbl>
            <c:dLbl>
              <c:idx val="3"/>
              <c:delete val="1"/>
              <c:extLst>
                <c:ext xmlns:c15="http://schemas.microsoft.com/office/drawing/2012/chart" uri="{CE6537A1-D6FC-4f65-9D91-7224C49458BB}"/>
                <c:ext xmlns:c16="http://schemas.microsoft.com/office/drawing/2014/chart" uri="{C3380CC4-5D6E-409C-BE32-E72D297353CC}">
                  <c16:uniqueId val="{00000002-D7A3-4630-B15B-66791B6751AE}"/>
                </c:ext>
              </c:extLst>
            </c:dLbl>
            <c:dLbl>
              <c:idx val="4"/>
              <c:delete val="1"/>
              <c:extLst>
                <c:ext xmlns:c15="http://schemas.microsoft.com/office/drawing/2012/chart" uri="{CE6537A1-D6FC-4f65-9D91-7224C49458BB}"/>
                <c:ext xmlns:c16="http://schemas.microsoft.com/office/drawing/2014/chart" uri="{C3380CC4-5D6E-409C-BE32-E72D297353CC}">
                  <c16:uniqueId val="{00000003-D7A3-4630-B15B-66791B6751AE}"/>
                </c:ext>
              </c:extLst>
            </c:dLbl>
            <c:dLbl>
              <c:idx val="5"/>
              <c:delete val="1"/>
              <c:extLst>
                <c:ext xmlns:c15="http://schemas.microsoft.com/office/drawing/2012/chart" uri="{CE6537A1-D6FC-4f65-9D91-7224C49458BB}"/>
                <c:ext xmlns:c16="http://schemas.microsoft.com/office/drawing/2014/chart" uri="{C3380CC4-5D6E-409C-BE32-E72D297353CC}">
                  <c16:uniqueId val="{00000004-D7A3-4630-B15B-66791B6751AE}"/>
                </c:ext>
              </c:extLst>
            </c:dLbl>
            <c:dLbl>
              <c:idx val="6"/>
              <c:delete val="1"/>
              <c:extLst>
                <c:ext xmlns:c15="http://schemas.microsoft.com/office/drawing/2012/chart" uri="{CE6537A1-D6FC-4f65-9D91-7224C49458BB}"/>
                <c:ext xmlns:c16="http://schemas.microsoft.com/office/drawing/2014/chart" uri="{C3380CC4-5D6E-409C-BE32-E72D297353CC}">
                  <c16:uniqueId val="{00000005-D7A3-4630-B15B-66791B6751AE}"/>
                </c:ext>
              </c:extLst>
            </c:dLbl>
            <c:dLbl>
              <c:idx val="7"/>
              <c:delete val="1"/>
              <c:extLst>
                <c:ext xmlns:c15="http://schemas.microsoft.com/office/drawing/2012/chart" uri="{CE6537A1-D6FC-4f65-9D91-7224C49458BB}"/>
                <c:ext xmlns:c16="http://schemas.microsoft.com/office/drawing/2014/chart" uri="{C3380CC4-5D6E-409C-BE32-E72D297353CC}">
                  <c16:uniqueId val="{00000006-D7A3-4630-B15B-66791B6751AE}"/>
                </c:ext>
              </c:extLst>
            </c:dLbl>
            <c:dLbl>
              <c:idx val="8"/>
              <c:delete val="1"/>
              <c:extLst>
                <c:ext xmlns:c15="http://schemas.microsoft.com/office/drawing/2012/chart" uri="{CE6537A1-D6FC-4f65-9D91-7224C49458BB}"/>
                <c:ext xmlns:c16="http://schemas.microsoft.com/office/drawing/2014/chart" uri="{C3380CC4-5D6E-409C-BE32-E72D297353CC}">
                  <c16:uniqueId val="{00000007-D7A3-4630-B15B-66791B6751AE}"/>
                </c:ext>
              </c:extLst>
            </c:dLbl>
            <c:dLbl>
              <c:idx val="9"/>
              <c:delete val="1"/>
              <c:extLst>
                <c:ext xmlns:c15="http://schemas.microsoft.com/office/drawing/2012/chart" uri="{CE6537A1-D6FC-4f65-9D91-7224C49458BB}"/>
                <c:ext xmlns:c16="http://schemas.microsoft.com/office/drawing/2014/chart" uri="{C3380CC4-5D6E-409C-BE32-E72D297353CC}">
                  <c16:uniqueId val="{00000008-D7A3-4630-B15B-66791B6751AE}"/>
                </c:ext>
              </c:extLst>
            </c:dLbl>
            <c:dLbl>
              <c:idx val="10"/>
              <c:delete val="1"/>
              <c:extLst>
                <c:ext xmlns:c15="http://schemas.microsoft.com/office/drawing/2012/chart" uri="{CE6537A1-D6FC-4f65-9D91-7224C49458BB}"/>
                <c:ext xmlns:c16="http://schemas.microsoft.com/office/drawing/2014/chart" uri="{C3380CC4-5D6E-409C-BE32-E72D297353CC}">
                  <c16:uniqueId val="{00000009-D7A3-4630-B15B-66791B6751AE}"/>
                </c:ext>
              </c:extLst>
            </c:dLbl>
            <c:dLbl>
              <c:idx val="11"/>
              <c:delete val="1"/>
              <c:extLst>
                <c:ext xmlns:c15="http://schemas.microsoft.com/office/drawing/2012/chart" uri="{CE6537A1-D6FC-4f65-9D91-7224C49458BB}"/>
                <c:ext xmlns:c16="http://schemas.microsoft.com/office/drawing/2014/chart" uri="{C3380CC4-5D6E-409C-BE32-E72D297353CC}">
                  <c16:uniqueId val="{0000000A-D7A3-4630-B15B-66791B6751AE}"/>
                </c:ext>
              </c:extLst>
            </c:dLbl>
            <c:dLbl>
              <c:idx val="12"/>
              <c:layout>
                <c:manualLayout>
                  <c:x val="-4.1923611111111113E-2"/>
                  <c:y val="-6.173611111111111E-2"/>
                </c:manualLayout>
              </c:layout>
              <c:numFmt formatCode="#,##0.0" sourceLinked="0"/>
              <c:spPr>
                <a:solidFill>
                  <a:srgbClr val="0070C0"/>
                </a:solidFill>
              </c:spPr>
              <c:txPr>
                <a:bodyPr/>
                <a:lstStyle/>
                <a:p>
                  <a:pPr>
                    <a:defRPr sz="1000" b="0" i="0" u="none" strike="noStrike" baseline="0">
                      <a:solidFill>
                        <a:srgbClr val="FFFFFF"/>
                      </a:solidFill>
                      <a:latin typeface="Calibri"/>
                      <a:ea typeface="Calibri"/>
                      <a:cs typeface="Calibri"/>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7A3-4630-B15B-66791B6751AE}"/>
                </c:ext>
              </c:extLst>
            </c:dLbl>
            <c:dLbl>
              <c:idx val="13"/>
              <c:delete val="1"/>
              <c:extLst>
                <c:ext xmlns:c15="http://schemas.microsoft.com/office/drawing/2012/chart" uri="{CE6537A1-D6FC-4f65-9D91-7224C49458BB}"/>
                <c:ext xmlns:c16="http://schemas.microsoft.com/office/drawing/2014/chart" uri="{C3380CC4-5D6E-409C-BE32-E72D297353CC}">
                  <c16:uniqueId val="{0000000C-D7A3-4630-B15B-66791B6751AE}"/>
                </c:ext>
              </c:extLst>
            </c:dLbl>
            <c:dLbl>
              <c:idx val="14"/>
              <c:delete val="1"/>
              <c:extLst>
                <c:ext xmlns:c15="http://schemas.microsoft.com/office/drawing/2012/chart" uri="{CE6537A1-D6FC-4f65-9D91-7224C49458BB}"/>
                <c:ext xmlns:c16="http://schemas.microsoft.com/office/drawing/2014/chart" uri="{C3380CC4-5D6E-409C-BE32-E72D297353CC}">
                  <c16:uniqueId val="{0000000D-D7A3-4630-B15B-66791B6751AE}"/>
                </c:ext>
              </c:extLst>
            </c:dLbl>
            <c:dLbl>
              <c:idx val="15"/>
              <c:delete val="1"/>
              <c:extLst>
                <c:ext xmlns:c15="http://schemas.microsoft.com/office/drawing/2012/chart" uri="{CE6537A1-D6FC-4f65-9D91-7224C49458BB}"/>
                <c:ext xmlns:c16="http://schemas.microsoft.com/office/drawing/2014/chart" uri="{C3380CC4-5D6E-409C-BE32-E72D297353CC}">
                  <c16:uniqueId val="{0000000E-D7A3-4630-B15B-66791B6751AE}"/>
                </c:ext>
              </c:extLst>
            </c:dLbl>
            <c:dLbl>
              <c:idx val="16"/>
              <c:delete val="1"/>
              <c:extLst>
                <c:ext xmlns:c15="http://schemas.microsoft.com/office/drawing/2012/chart" uri="{CE6537A1-D6FC-4f65-9D91-7224C49458BB}"/>
                <c:ext xmlns:c16="http://schemas.microsoft.com/office/drawing/2014/chart" uri="{C3380CC4-5D6E-409C-BE32-E72D297353CC}">
                  <c16:uniqueId val="{0000000F-D7A3-4630-B15B-66791B6751AE}"/>
                </c:ext>
              </c:extLst>
            </c:dLbl>
            <c:dLbl>
              <c:idx val="17"/>
              <c:delete val="1"/>
              <c:extLst>
                <c:ext xmlns:c15="http://schemas.microsoft.com/office/drawing/2012/chart" uri="{CE6537A1-D6FC-4f65-9D91-7224C49458BB}"/>
                <c:ext xmlns:c16="http://schemas.microsoft.com/office/drawing/2014/chart" uri="{C3380CC4-5D6E-409C-BE32-E72D297353CC}">
                  <c16:uniqueId val="{00000010-D7A3-4630-B15B-66791B6751AE}"/>
                </c:ext>
              </c:extLst>
            </c:dLbl>
            <c:dLbl>
              <c:idx val="18"/>
              <c:delete val="1"/>
              <c:extLst>
                <c:ext xmlns:c15="http://schemas.microsoft.com/office/drawing/2012/chart" uri="{CE6537A1-D6FC-4f65-9D91-7224C49458BB}"/>
                <c:ext xmlns:c16="http://schemas.microsoft.com/office/drawing/2014/chart" uri="{C3380CC4-5D6E-409C-BE32-E72D297353CC}">
                  <c16:uniqueId val="{00000011-D7A3-4630-B15B-66791B6751AE}"/>
                </c:ext>
              </c:extLst>
            </c:dLbl>
            <c:dLbl>
              <c:idx val="19"/>
              <c:delete val="1"/>
              <c:extLst>
                <c:ext xmlns:c15="http://schemas.microsoft.com/office/drawing/2012/chart" uri="{CE6537A1-D6FC-4f65-9D91-7224C49458BB}"/>
                <c:ext xmlns:c16="http://schemas.microsoft.com/office/drawing/2014/chart" uri="{C3380CC4-5D6E-409C-BE32-E72D297353CC}">
                  <c16:uniqueId val="{00000012-D7A3-4630-B15B-66791B6751AE}"/>
                </c:ext>
              </c:extLst>
            </c:dLbl>
            <c:dLbl>
              <c:idx val="20"/>
              <c:delete val="1"/>
              <c:extLst>
                <c:ext xmlns:c15="http://schemas.microsoft.com/office/drawing/2012/chart" uri="{CE6537A1-D6FC-4f65-9D91-7224C49458BB}"/>
                <c:ext xmlns:c16="http://schemas.microsoft.com/office/drawing/2014/chart" uri="{C3380CC4-5D6E-409C-BE32-E72D297353CC}">
                  <c16:uniqueId val="{00000013-D7A3-4630-B15B-66791B6751AE}"/>
                </c:ext>
              </c:extLst>
            </c:dLbl>
            <c:dLbl>
              <c:idx val="21"/>
              <c:delete val="1"/>
              <c:extLst>
                <c:ext xmlns:c15="http://schemas.microsoft.com/office/drawing/2012/chart" uri="{CE6537A1-D6FC-4f65-9D91-7224C49458BB}"/>
                <c:ext xmlns:c16="http://schemas.microsoft.com/office/drawing/2014/chart" uri="{C3380CC4-5D6E-409C-BE32-E72D297353CC}">
                  <c16:uniqueId val="{00000014-D7A3-4630-B15B-66791B6751AE}"/>
                </c:ext>
              </c:extLst>
            </c:dLbl>
            <c:dLbl>
              <c:idx val="22"/>
              <c:delete val="1"/>
              <c:extLst>
                <c:ext xmlns:c15="http://schemas.microsoft.com/office/drawing/2012/chart" uri="{CE6537A1-D6FC-4f65-9D91-7224C49458BB}"/>
                <c:ext xmlns:c16="http://schemas.microsoft.com/office/drawing/2014/chart" uri="{C3380CC4-5D6E-409C-BE32-E72D297353CC}">
                  <c16:uniqueId val="{00000015-D7A3-4630-B15B-66791B6751AE}"/>
                </c:ext>
              </c:extLst>
            </c:dLbl>
            <c:dLbl>
              <c:idx val="23"/>
              <c:delete val="1"/>
              <c:extLst>
                <c:ext xmlns:c15="http://schemas.microsoft.com/office/drawing/2012/chart" uri="{CE6537A1-D6FC-4f65-9D91-7224C49458BB}"/>
                <c:ext xmlns:c16="http://schemas.microsoft.com/office/drawing/2014/chart" uri="{C3380CC4-5D6E-409C-BE32-E72D297353CC}">
                  <c16:uniqueId val="{00000016-D7A3-4630-B15B-66791B6751AE}"/>
                </c:ext>
              </c:extLst>
            </c:dLbl>
            <c:dLbl>
              <c:idx val="24"/>
              <c:layout>
                <c:manualLayout>
                  <c:x val="-1.9069675925925927E-2"/>
                  <c:y val="-0.19147777777777775"/>
                </c:manualLayout>
              </c:layout>
              <c:numFmt formatCode="#,##0.0" sourceLinked="0"/>
              <c:spPr>
                <a:solidFill>
                  <a:srgbClr val="0070C0"/>
                </a:solidFill>
              </c:spPr>
              <c:txPr>
                <a:bodyPr/>
                <a:lstStyle/>
                <a:p>
                  <a:pPr>
                    <a:defRPr sz="1000" b="0" i="0" u="none" strike="noStrike" baseline="0">
                      <a:solidFill>
                        <a:srgbClr val="FFFFFF"/>
                      </a:solidFill>
                      <a:latin typeface="Calibri"/>
                      <a:ea typeface="Calibri"/>
                      <a:cs typeface="Calibri"/>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D7A3-4630-B15B-66791B6751AE}"/>
                </c:ext>
              </c:extLst>
            </c:dLbl>
            <c:numFmt formatCode="#,##0.0" sourceLinked="0"/>
            <c:spPr>
              <a:solidFill>
                <a:srgbClr val="0070C0"/>
              </a:solidFill>
            </c:spPr>
            <c:txPr>
              <a:bodyPr wrap="square" lIns="38100" tIns="19050" rIns="38100" bIns="19050" anchor="ctr">
                <a:spAutoFit/>
              </a:bodyPr>
              <a:lstStyle/>
              <a:p>
                <a:pPr>
                  <a:defRPr sz="1000" b="0" i="0" u="none" strike="noStrike" baseline="0">
                    <a:solidFill>
                      <a:srgbClr val="FFFFFF"/>
                    </a:solidFill>
                    <a:latin typeface="Calibri"/>
                    <a:ea typeface="Calibri"/>
                    <a:cs typeface="Calibri"/>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Données!$C$136:$AA$136</c:f>
              <c:strCache>
                <c:ptCount val="25"/>
                <c:pt idx="0">
                  <c:v>Février 2023</c:v>
                </c:pt>
                <c:pt idx="1">
                  <c:v>Mars     2023</c:v>
                </c:pt>
                <c:pt idx="2">
                  <c:v>Avril          2023</c:v>
                </c:pt>
                <c:pt idx="3">
                  <c:v>Mai        2023</c:v>
                </c:pt>
                <c:pt idx="4">
                  <c:v>Juin          2023</c:v>
                </c:pt>
                <c:pt idx="5">
                  <c:v>Juillet     2023</c:v>
                </c:pt>
                <c:pt idx="6">
                  <c:v>Août     2023</c:v>
                </c:pt>
                <c:pt idx="7">
                  <c:v>Septembre 2023</c:v>
                </c:pt>
                <c:pt idx="8">
                  <c:v>Octobre 2023</c:v>
                </c:pt>
                <c:pt idx="9">
                  <c:v>Novembre 2023</c:v>
                </c:pt>
                <c:pt idx="10">
                  <c:v>Décembre 2023</c:v>
                </c:pt>
                <c:pt idx="11">
                  <c:v>Janvier 2024</c:v>
                </c:pt>
                <c:pt idx="12">
                  <c:v>Février 2024</c:v>
                </c:pt>
                <c:pt idx="13">
                  <c:v>Mars     2024</c:v>
                </c:pt>
                <c:pt idx="14">
                  <c:v>Avril          2024</c:v>
                </c:pt>
                <c:pt idx="15">
                  <c:v>Mai        2024</c:v>
                </c:pt>
                <c:pt idx="16">
                  <c:v>Juin          2024</c:v>
                </c:pt>
                <c:pt idx="17">
                  <c:v>Juillet     2024</c:v>
                </c:pt>
                <c:pt idx="18">
                  <c:v>Août     2024</c:v>
                </c:pt>
                <c:pt idx="19">
                  <c:v>Septembre 2024</c:v>
                </c:pt>
                <c:pt idx="20">
                  <c:v>Octobre 2024</c:v>
                </c:pt>
                <c:pt idx="21">
                  <c:v>Novembre 2024</c:v>
                </c:pt>
                <c:pt idx="22">
                  <c:v>Décembre 2024</c:v>
                </c:pt>
                <c:pt idx="23">
                  <c:v>Janvier 2025</c:v>
                </c:pt>
                <c:pt idx="24">
                  <c:v>Février 2025</c:v>
                </c:pt>
              </c:strCache>
            </c:strRef>
          </c:cat>
          <c:val>
            <c:numRef>
              <c:f>Données!$C$137:$AA$137</c:f>
              <c:numCache>
                <c:formatCode>#,##0</c:formatCode>
                <c:ptCount val="25"/>
                <c:pt idx="0">
                  <c:v>6871451</c:v>
                </c:pt>
                <c:pt idx="1">
                  <c:v>7253457</c:v>
                </c:pt>
                <c:pt idx="2">
                  <c:v>6514735</c:v>
                </c:pt>
                <c:pt idx="3">
                  <c:v>7261021</c:v>
                </c:pt>
                <c:pt idx="4">
                  <c:v>6762588</c:v>
                </c:pt>
                <c:pt idx="5">
                  <c:v>4990719</c:v>
                </c:pt>
                <c:pt idx="6">
                  <c:v>4117833</c:v>
                </c:pt>
                <c:pt idx="7">
                  <c:v>5358172</c:v>
                </c:pt>
                <c:pt idx="8">
                  <c:v>5458626</c:v>
                </c:pt>
                <c:pt idx="9">
                  <c:v>5199231</c:v>
                </c:pt>
                <c:pt idx="10">
                  <c:v>5114571</c:v>
                </c:pt>
                <c:pt idx="11">
                  <c:v>5108615</c:v>
                </c:pt>
                <c:pt idx="12">
                  <c:v>4758923</c:v>
                </c:pt>
                <c:pt idx="13">
                  <c:v>4726088</c:v>
                </c:pt>
                <c:pt idx="14">
                  <c:v>4857485</c:v>
                </c:pt>
                <c:pt idx="15">
                  <c:v>5056864</c:v>
                </c:pt>
                <c:pt idx="16">
                  <c:v>4745395</c:v>
                </c:pt>
                <c:pt idx="17">
                  <c:v>3507436</c:v>
                </c:pt>
                <c:pt idx="18">
                  <c:v>2874351</c:v>
                </c:pt>
                <c:pt idx="19">
                  <c:v>3850855</c:v>
                </c:pt>
                <c:pt idx="20">
                  <c:v>3968340</c:v>
                </c:pt>
                <c:pt idx="21">
                  <c:v>3769055</c:v>
                </c:pt>
                <c:pt idx="22">
                  <c:v>3575093</c:v>
                </c:pt>
                <c:pt idx="23">
                  <c:v>3710958</c:v>
                </c:pt>
                <c:pt idx="24">
                  <c:v>3206780</c:v>
                </c:pt>
              </c:numCache>
            </c:numRef>
          </c:val>
          <c:smooth val="0"/>
          <c:extLst>
            <c:ext xmlns:c16="http://schemas.microsoft.com/office/drawing/2014/chart" uri="{C3380CC4-5D6E-409C-BE32-E72D297353CC}">
              <c16:uniqueId val="{00000018-D7A3-4630-B15B-66791B6751AE}"/>
            </c:ext>
          </c:extLst>
        </c:ser>
        <c:ser>
          <c:idx val="1"/>
          <c:order val="1"/>
          <c:tx>
            <c:v>Ooredoo Tunisie</c:v>
          </c:tx>
          <c:spPr>
            <a:ln w="38100">
              <a:solidFill>
                <a:srgbClr val="FF0000"/>
              </a:solidFill>
            </a:ln>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19-D7A3-4630-B15B-66791B6751AE}"/>
                </c:ext>
              </c:extLst>
            </c:dLbl>
            <c:dLbl>
              <c:idx val="2"/>
              <c:delete val="1"/>
              <c:extLst>
                <c:ext xmlns:c15="http://schemas.microsoft.com/office/drawing/2012/chart" uri="{CE6537A1-D6FC-4f65-9D91-7224C49458BB}"/>
                <c:ext xmlns:c16="http://schemas.microsoft.com/office/drawing/2014/chart" uri="{C3380CC4-5D6E-409C-BE32-E72D297353CC}">
                  <c16:uniqueId val="{0000001A-D7A3-4630-B15B-66791B6751AE}"/>
                </c:ext>
              </c:extLst>
            </c:dLbl>
            <c:dLbl>
              <c:idx val="3"/>
              <c:delete val="1"/>
              <c:extLst>
                <c:ext xmlns:c15="http://schemas.microsoft.com/office/drawing/2012/chart" uri="{CE6537A1-D6FC-4f65-9D91-7224C49458BB}"/>
                <c:ext xmlns:c16="http://schemas.microsoft.com/office/drawing/2014/chart" uri="{C3380CC4-5D6E-409C-BE32-E72D297353CC}">
                  <c16:uniqueId val="{0000001B-D7A3-4630-B15B-66791B6751AE}"/>
                </c:ext>
              </c:extLst>
            </c:dLbl>
            <c:dLbl>
              <c:idx val="4"/>
              <c:delete val="1"/>
              <c:extLst>
                <c:ext xmlns:c15="http://schemas.microsoft.com/office/drawing/2012/chart" uri="{CE6537A1-D6FC-4f65-9D91-7224C49458BB}"/>
                <c:ext xmlns:c16="http://schemas.microsoft.com/office/drawing/2014/chart" uri="{C3380CC4-5D6E-409C-BE32-E72D297353CC}">
                  <c16:uniqueId val="{0000001C-D7A3-4630-B15B-66791B6751AE}"/>
                </c:ext>
              </c:extLst>
            </c:dLbl>
            <c:dLbl>
              <c:idx val="5"/>
              <c:delete val="1"/>
              <c:extLst>
                <c:ext xmlns:c15="http://schemas.microsoft.com/office/drawing/2012/chart" uri="{CE6537A1-D6FC-4f65-9D91-7224C49458BB}"/>
                <c:ext xmlns:c16="http://schemas.microsoft.com/office/drawing/2014/chart" uri="{C3380CC4-5D6E-409C-BE32-E72D297353CC}">
                  <c16:uniqueId val="{0000001D-D7A3-4630-B15B-66791B6751AE}"/>
                </c:ext>
              </c:extLst>
            </c:dLbl>
            <c:dLbl>
              <c:idx val="6"/>
              <c:delete val="1"/>
              <c:extLst>
                <c:ext xmlns:c15="http://schemas.microsoft.com/office/drawing/2012/chart" uri="{CE6537A1-D6FC-4f65-9D91-7224C49458BB}"/>
                <c:ext xmlns:c16="http://schemas.microsoft.com/office/drawing/2014/chart" uri="{C3380CC4-5D6E-409C-BE32-E72D297353CC}">
                  <c16:uniqueId val="{0000001E-D7A3-4630-B15B-66791B6751AE}"/>
                </c:ext>
              </c:extLst>
            </c:dLbl>
            <c:dLbl>
              <c:idx val="7"/>
              <c:delete val="1"/>
              <c:extLst>
                <c:ext xmlns:c15="http://schemas.microsoft.com/office/drawing/2012/chart" uri="{CE6537A1-D6FC-4f65-9D91-7224C49458BB}"/>
                <c:ext xmlns:c16="http://schemas.microsoft.com/office/drawing/2014/chart" uri="{C3380CC4-5D6E-409C-BE32-E72D297353CC}">
                  <c16:uniqueId val="{0000001F-D7A3-4630-B15B-66791B6751AE}"/>
                </c:ext>
              </c:extLst>
            </c:dLbl>
            <c:dLbl>
              <c:idx val="8"/>
              <c:delete val="1"/>
              <c:extLst>
                <c:ext xmlns:c15="http://schemas.microsoft.com/office/drawing/2012/chart" uri="{CE6537A1-D6FC-4f65-9D91-7224C49458BB}"/>
                <c:ext xmlns:c16="http://schemas.microsoft.com/office/drawing/2014/chart" uri="{C3380CC4-5D6E-409C-BE32-E72D297353CC}">
                  <c16:uniqueId val="{00000020-D7A3-4630-B15B-66791B6751AE}"/>
                </c:ext>
              </c:extLst>
            </c:dLbl>
            <c:dLbl>
              <c:idx val="9"/>
              <c:delete val="1"/>
              <c:extLst>
                <c:ext xmlns:c15="http://schemas.microsoft.com/office/drawing/2012/chart" uri="{CE6537A1-D6FC-4f65-9D91-7224C49458BB}"/>
                <c:ext xmlns:c16="http://schemas.microsoft.com/office/drawing/2014/chart" uri="{C3380CC4-5D6E-409C-BE32-E72D297353CC}">
                  <c16:uniqueId val="{00000021-D7A3-4630-B15B-66791B6751AE}"/>
                </c:ext>
              </c:extLst>
            </c:dLbl>
            <c:dLbl>
              <c:idx val="10"/>
              <c:delete val="1"/>
              <c:extLst>
                <c:ext xmlns:c15="http://schemas.microsoft.com/office/drawing/2012/chart" uri="{CE6537A1-D6FC-4f65-9D91-7224C49458BB}"/>
                <c:ext xmlns:c16="http://schemas.microsoft.com/office/drawing/2014/chart" uri="{C3380CC4-5D6E-409C-BE32-E72D297353CC}">
                  <c16:uniqueId val="{00000022-D7A3-4630-B15B-66791B6751AE}"/>
                </c:ext>
              </c:extLst>
            </c:dLbl>
            <c:dLbl>
              <c:idx val="11"/>
              <c:delete val="1"/>
              <c:extLst>
                <c:ext xmlns:c15="http://schemas.microsoft.com/office/drawing/2012/chart" uri="{CE6537A1-D6FC-4f65-9D91-7224C49458BB}"/>
                <c:ext xmlns:c16="http://schemas.microsoft.com/office/drawing/2014/chart" uri="{C3380CC4-5D6E-409C-BE32-E72D297353CC}">
                  <c16:uniqueId val="{00000023-D7A3-4630-B15B-66791B6751AE}"/>
                </c:ext>
              </c:extLst>
            </c:dLbl>
            <c:dLbl>
              <c:idx val="12"/>
              <c:layout>
                <c:manualLayout>
                  <c:x val="-4.3959722222222219E-2"/>
                  <c:y val="-8.8194444444445255E-3"/>
                </c:manualLayout>
              </c:layout>
              <c:numFmt formatCode="#,##0.0" sourceLinked="0"/>
              <c:spPr>
                <a:solidFill>
                  <a:srgbClr val="FF0000"/>
                </a:solidFill>
              </c:spPr>
              <c:txPr>
                <a:bodyPr anchorCtr="0"/>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D7A3-4630-B15B-66791B6751AE}"/>
                </c:ext>
              </c:extLst>
            </c:dLbl>
            <c:dLbl>
              <c:idx val="13"/>
              <c:delete val="1"/>
              <c:extLst>
                <c:ext xmlns:c15="http://schemas.microsoft.com/office/drawing/2012/chart" uri="{CE6537A1-D6FC-4f65-9D91-7224C49458BB}"/>
                <c:ext xmlns:c16="http://schemas.microsoft.com/office/drawing/2014/chart" uri="{C3380CC4-5D6E-409C-BE32-E72D297353CC}">
                  <c16:uniqueId val="{00000025-D7A3-4630-B15B-66791B6751AE}"/>
                </c:ext>
              </c:extLst>
            </c:dLbl>
            <c:dLbl>
              <c:idx val="14"/>
              <c:delete val="1"/>
              <c:extLst>
                <c:ext xmlns:c15="http://schemas.microsoft.com/office/drawing/2012/chart" uri="{CE6537A1-D6FC-4f65-9D91-7224C49458BB}"/>
                <c:ext xmlns:c16="http://schemas.microsoft.com/office/drawing/2014/chart" uri="{C3380CC4-5D6E-409C-BE32-E72D297353CC}">
                  <c16:uniqueId val="{00000026-D7A3-4630-B15B-66791B6751AE}"/>
                </c:ext>
              </c:extLst>
            </c:dLbl>
            <c:dLbl>
              <c:idx val="15"/>
              <c:delete val="1"/>
              <c:extLst>
                <c:ext xmlns:c15="http://schemas.microsoft.com/office/drawing/2012/chart" uri="{CE6537A1-D6FC-4f65-9D91-7224C49458BB}"/>
                <c:ext xmlns:c16="http://schemas.microsoft.com/office/drawing/2014/chart" uri="{C3380CC4-5D6E-409C-BE32-E72D297353CC}">
                  <c16:uniqueId val="{00000027-D7A3-4630-B15B-66791B6751AE}"/>
                </c:ext>
              </c:extLst>
            </c:dLbl>
            <c:dLbl>
              <c:idx val="16"/>
              <c:delete val="1"/>
              <c:extLst>
                <c:ext xmlns:c15="http://schemas.microsoft.com/office/drawing/2012/chart" uri="{CE6537A1-D6FC-4f65-9D91-7224C49458BB}"/>
                <c:ext xmlns:c16="http://schemas.microsoft.com/office/drawing/2014/chart" uri="{C3380CC4-5D6E-409C-BE32-E72D297353CC}">
                  <c16:uniqueId val="{00000028-D7A3-4630-B15B-66791B6751AE}"/>
                </c:ext>
              </c:extLst>
            </c:dLbl>
            <c:dLbl>
              <c:idx val="17"/>
              <c:delete val="1"/>
              <c:extLst>
                <c:ext xmlns:c15="http://schemas.microsoft.com/office/drawing/2012/chart" uri="{CE6537A1-D6FC-4f65-9D91-7224C49458BB}"/>
                <c:ext xmlns:c16="http://schemas.microsoft.com/office/drawing/2014/chart" uri="{C3380CC4-5D6E-409C-BE32-E72D297353CC}">
                  <c16:uniqueId val="{00000029-D7A3-4630-B15B-66791B6751AE}"/>
                </c:ext>
              </c:extLst>
            </c:dLbl>
            <c:dLbl>
              <c:idx val="18"/>
              <c:delete val="1"/>
              <c:extLst>
                <c:ext xmlns:c15="http://schemas.microsoft.com/office/drawing/2012/chart" uri="{CE6537A1-D6FC-4f65-9D91-7224C49458BB}"/>
                <c:ext xmlns:c16="http://schemas.microsoft.com/office/drawing/2014/chart" uri="{C3380CC4-5D6E-409C-BE32-E72D297353CC}">
                  <c16:uniqueId val="{0000002A-D7A3-4630-B15B-66791B6751AE}"/>
                </c:ext>
              </c:extLst>
            </c:dLbl>
            <c:dLbl>
              <c:idx val="19"/>
              <c:delete val="1"/>
              <c:extLst>
                <c:ext xmlns:c15="http://schemas.microsoft.com/office/drawing/2012/chart" uri="{CE6537A1-D6FC-4f65-9D91-7224C49458BB}"/>
                <c:ext xmlns:c16="http://schemas.microsoft.com/office/drawing/2014/chart" uri="{C3380CC4-5D6E-409C-BE32-E72D297353CC}">
                  <c16:uniqueId val="{0000002B-D7A3-4630-B15B-66791B6751AE}"/>
                </c:ext>
              </c:extLst>
            </c:dLbl>
            <c:dLbl>
              <c:idx val="20"/>
              <c:delete val="1"/>
              <c:extLst>
                <c:ext xmlns:c15="http://schemas.microsoft.com/office/drawing/2012/chart" uri="{CE6537A1-D6FC-4f65-9D91-7224C49458BB}"/>
                <c:ext xmlns:c16="http://schemas.microsoft.com/office/drawing/2014/chart" uri="{C3380CC4-5D6E-409C-BE32-E72D297353CC}">
                  <c16:uniqueId val="{0000002C-D7A3-4630-B15B-66791B6751AE}"/>
                </c:ext>
              </c:extLst>
            </c:dLbl>
            <c:dLbl>
              <c:idx val="21"/>
              <c:delete val="1"/>
              <c:extLst>
                <c:ext xmlns:c15="http://schemas.microsoft.com/office/drawing/2012/chart" uri="{CE6537A1-D6FC-4f65-9D91-7224C49458BB}"/>
                <c:ext xmlns:c16="http://schemas.microsoft.com/office/drawing/2014/chart" uri="{C3380CC4-5D6E-409C-BE32-E72D297353CC}">
                  <c16:uniqueId val="{0000002D-D7A3-4630-B15B-66791B6751AE}"/>
                </c:ext>
              </c:extLst>
            </c:dLbl>
            <c:dLbl>
              <c:idx val="22"/>
              <c:delete val="1"/>
              <c:extLst>
                <c:ext xmlns:c15="http://schemas.microsoft.com/office/drawing/2012/chart" uri="{CE6537A1-D6FC-4f65-9D91-7224C49458BB}"/>
                <c:ext xmlns:c16="http://schemas.microsoft.com/office/drawing/2014/chart" uri="{C3380CC4-5D6E-409C-BE32-E72D297353CC}">
                  <c16:uniqueId val="{0000002E-D7A3-4630-B15B-66791B6751AE}"/>
                </c:ext>
              </c:extLst>
            </c:dLbl>
            <c:dLbl>
              <c:idx val="23"/>
              <c:delete val="1"/>
              <c:extLst>
                <c:ext xmlns:c15="http://schemas.microsoft.com/office/drawing/2012/chart" uri="{CE6537A1-D6FC-4f65-9D91-7224C49458BB}"/>
                <c:ext xmlns:c16="http://schemas.microsoft.com/office/drawing/2014/chart" uri="{C3380CC4-5D6E-409C-BE32-E72D297353CC}">
                  <c16:uniqueId val="{0000002F-D7A3-4630-B15B-66791B6751AE}"/>
                </c:ext>
              </c:extLst>
            </c:dLbl>
            <c:dLbl>
              <c:idx val="24"/>
              <c:layout>
                <c:manualLayout>
                  <c:x val="-1.0451388888888996E-2"/>
                  <c:y val="-5.5003472222222301E-2"/>
                </c:manualLayout>
              </c:layout>
              <c:numFmt formatCode="#,##0.0" sourceLinked="0"/>
              <c:spPr>
                <a:solidFill>
                  <a:srgbClr val="FF0000"/>
                </a:solidFill>
              </c:spPr>
              <c:txPr>
                <a:bodyPr anchorCtr="0"/>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D7A3-4630-B15B-66791B6751AE}"/>
                </c:ext>
              </c:extLst>
            </c:dLbl>
            <c:numFmt formatCode="#,##0.0" sourceLinked="0"/>
            <c:spPr>
              <a:solidFill>
                <a:srgbClr val="FF0000"/>
              </a:solidFill>
            </c:spPr>
            <c:txPr>
              <a:bodyPr wrap="square" lIns="38100" tIns="19050" rIns="38100" bIns="19050" anchor="ctr" anchorCtr="0">
                <a:spAutoFit/>
              </a:bodyPr>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Données!$C$136:$AA$136</c:f>
              <c:strCache>
                <c:ptCount val="25"/>
                <c:pt idx="0">
                  <c:v>Février 2023</c:v>
                </c:pt>
                <c:pt idx="1">
                  <c:v>Mars     2023</c:v>
                </c:pt>
                <c:pt idx="2">
                  <c:v>Avril          2023</c:v>
                </c:pt>
                <c:pt idx="3">
                  <c:v>Mai        2023</c:v>
                </c:pt>
                <c:pt idx="4">
                  <c:v>Juin          2023</c:v>
                </c:pt>
                <c:pt idx="5">
                  <c:v>Juillet     2023</c:v>
                </c:pt>
                <c:pt idx="6">
                  <c:v>Août     2023</c:v>
                </c:pt>
                <c:pt idx="7">
                  <c:v>Septembre 2023</c:v>
                </c:pt>
                <c:pt idx="8">
                  <c:v>Octobre 2023</c:v>
                </c:pt>
                <c:pt idx="9">
                  <c:v>Novembre 2023</c:v>
                </c:pt>
                <c:pt idx="10">
                  <c:v>Décembre 2023</c:v>
                </c:pt>
                <c:pt idx="11">
                  <c:v>Janvier 2024</c:v>
                </c:pt>
                <c:pt idx="12">
                  <c:v>Février 2024</c:v>
                </c:pt>
                <c:pt idx="13">
                  <c:v>Mars     2024</c:v>
                </c:pt>
                <c:pt idx="14">
                  <c:v>Avril          2024</c:v>
                </c:pt>
                <c:pt idx="15">
                  <c:v>Mai        2024</c:v>
                </c:pt>
                <c:pt idx="16">
                  <c:v>Juin          2024</c:v>
                </c:pt>
                <c:pt idx="17">
                  <c:v>Juillet     2024</c:v>
                </c:pt>
                <c:pt idx="18">
                  <c:v>Août     2024</c:v>
                </c:pt>
                <c:pt idx="19">
                  <c:v>Septembre 2024</c:v>
                </c:pt>
                <c:pt idx="20">
                  <c:v>Octobre 2024</c:v>
                </c:pt>
                <c:pt idx="21">
                  <c:v>Novembre 2024</c:v>
                </c:pt>
                <c:pt idx="22">
                  <c:v>Décembre 2024</c:v>
                </c:pt>
                <c:pt idx="23">
                  <c:v>Janvier 2025</c:v>
                </c:pt>
                <c:pt idx="24">
                  <c:v>Février 2025</c:v>
                </c:pt>
              </c:strCache>
            </c:strRef>
          </c:cat>
          <c:val>
            <c:numRef>
              <c:f>Données!$C$138:$AA$138</c:f>
              <c:numCache>
                <c:formatCode>#,##0</c:formatCode>
                <c:ptCount val="25"/>
                <c:pt idx="0">
                  <c:v>374.38999999999993</c:v>
                </c:pt>
                <c:pt idx="1">
                  <c:v>399.23999999999995</c:v>
                </c:pt>
                <c:pt idx="2">
                  <c:v>252.33000000000004</c:v>
                </c:pt>
                <c:pt idx="3">
                  <c:v>250.47000000000006</c:v>
                </c:pt>
                <c:pt idx="4">
                  <c:v>193.85999999999999</c:v>
                </c:pt>
                <c:pt idx="5">
                  <c:v>235</c:v>
                </c:pt>
                <c:pt idx="6">
                  <c:v>181.7</c:v>
                </c:pt>
                <c:pt idx="7">
                  <c:v>212.75</c:v>
                </c:pt>
                <c:pt idx="8">
                  <c:v>224.12000000000003</c:v>
                </c:pt>
                <c:pt idx="9">
                  <c:v>234</c:v>
                </c:pt>
                <c:pt idx="10">
                  <c:v>395.76999999999992</c:v>
                </c:pt>
                <c:pt idx="11">
                  <c:v>228.26000000000002</c:v>
                </c:pt>
                <c:pt idx="12">
                  <c:v>153.33000000000004</c:v>
                </c:pt>
                <c:pt idx="13">
                  <c:v>235.63999999999993</c:v>
                </c:pt>
                <c:pt idx="14">
                  <c:v>200.2</c:v>
                </c:pt>
                <c:pt idx="15">
                  <c:v>411.13000000000005</c:v>
                </c:pt>
                <c:pt idx="16">
                  <c:v>365.55999999999989</c:v>
                </c:pt>
                <c:pt idx="17">
                  <c:v>496.59999999999997</c:v>
                </c:pt>
                <c:pt idx="18">
                  <c:v>414.99</c:v>
                </c:pt>
                <c:pt idx="19">
                  <c:v>598</c:v>
                </c:pt>
                <c:pt idx="20">
                  <c:v>321.55999999999995</c:v>
                </c:pt>
                <c:pt idx="21">
                  <c:v>278.07</c:v>
                </c:pt>
                <c:pt idx="22">
                  <c:v>470.06999999999994</c:v>
                </c:pt>
                <c:pt idx="23">
                  <c:v>492.46999999999997</c:v>
                </c:pt>
                <c:pt idx="24">
                  <c:v>320.81999999999988</c:v>
                </c:pt>
              </c:numCache>
            </c:numRef>
          </c:val>
          <c:smooth val="0"/>
          <c:extLst>
            <c:ext xmlns:c16="http://schemas.microsoft.com/office/drawing/2014/chart" uri="{C3380CC4-5D6E-409C-BE32-E72D297353CC}">
              <c16:uniqueId val="{00000031-D7A3-4630-B15B-66791B6751AE}"/>
            </c:ext>
          </c:extLst>
        </c:ser>
        <c:ser>
          <c:idx val="2"/>
          <c:order val="2"/>
          <c:tx>
            <c:v>Orange Tunisie</c:v>
          </c:tx>
          <c:spPr>
            <a:ln w="38100">
              <a:solidFill>
                <a:srgbClr val="E46C0A"/>
              </a:solidFill>
            </a:ln>
          </c:spPr>
          <c:marker>
            <c:symbol val="none"/>
          </c:marker>
          <c:dLbls>
            <c:dLbl>
              <c:idx val="0"/>
              <c:layout>
                <c:manualLayout>
                  <c:x val="-4.2156249999999999E-2"/>
                  <c:y val="-3.0863888888888889E-2"/>
                </c:manualLayout>
              </c:layout>
              <c:numFmt formatCode="#,##0.0" sourceLinked="0"/>
              <c:spPr>
                <a:solidFill>
                  <a:schemeClr val="accent6">
                    <a:lumMod val="75000"/>
                  </a:schemeClr>
                </a:solidFill>
              </c:spPr>
              <c:txPr>
                <a:bodyPr anchorCtr="0"/>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D7A3-4630-B15B-66791B6751AE}"/>
                </c:ext>
              </c:extLst>
            </c:dLbl>
            <c:dLbl>
              <c:idx val="1"/>
              <c:delete val="1"/>
              <c:extLst>
                <c:ext xmlns:c15="http://schemas.microsoft.com/office/drawing/2012/chart" uri="{CE6537A1-D6FC-4f65-9D91-7224C49458BB}"/>
                <c:ext xmlns:c16="http://schemas.microsoft.com/office/drawing/2014/chart" uri="{C3380CC4-5D6E-409C-BE32-E72D297353CC}">
                  <c16:uniqueId val="{00000033-D7A3-4630-B15B-66791B6751AE}"/>
                </c:ext>
              </c:extLst>
            </c:dLbl>
            <c:dLbl>
              <c:idx val="2"/>
              <c:delete val="1"/>
              <c:extLst>
                <c:ext xmlns:c15="http://schemas.microsoft.com/office/drawing/2012/chart" uri="{CE6537A1-D6FC-4f65-9D91-7224C49458BB}"/>
                <c:ext xmlns:c16="http://schemas.microsoft.com/office/drawing/2014/chart" uri="{C3380CC4-5D6E-409C-BE32-E72D297353CC}">
                  <c16:uniqueId val="{00000034-D7A3-4630-B15B-66791B6751AE}"/>
                </c:ext>
              </c:extLst>
            </c:dLbl>
            <c:dLbl>
              <c:idx val="3"/>
              <c:delete val="1"/>
              <c:extLst>
                <c:ext xmlns:c15="http://schemas.microsoft.com/office/drawing/2012/chart" uri="{CE6537A1-D6FC-4f65-9D91-7224C49458BB}"/>
                <c:ext xmlns:c16="http://schemas.microsoft.com/office/drawing/2014/chart" uri="{C3380CC4-5D6E-409C-BE32-E72D297353CC}">
                  <c16:uniqueId val="{00000035-D7A3-4630-B15B-66791B6751AE}"/>
                </c:ext>
              </c:extLst>
            </c:dLbl>
            <c:dLbl>
              <c:idx val="4"/>
              <c:delete val="1"/>
              <c:extLst>
                <c:ext xmlns:c15="http://schemas.microsoft.com/office/drawing/2012/chart" uri="{CE6537A1-D6FC-4f65-9D91-7224C49458BB}"/>
                <c:ext xmlns:c16="http://schemas.microsoft.com/office/drawing/2014/chart" uri="{C3380CC4-5D6E-409C-BE32-E72D297353CC}">
                  <c16:uniqueId val="{00000036-D7A3-4630-B15B-66791B6751AE}"/>
                </c:ext>
              </c:extLst>
            </c:dLbl>
            <c:dLbl>
              <c:idx val="5"/>
              <c:delete val="1"/>
              <c:extLst>
                <c:ext xmlns:c15="http://schemas.microsoft.com/office/drawing/2012/chart" uri="{CE6537A1-D6FC-4f65-9D91-7224C49458BB}"/>
                <c:ext xmlns:c16="http://schemas.microsoft.com/office/drawing/2014/chart" uri="{C3380CC4-5D6E-409C-BE32-E72D297353CC}">
                  <c16:uniqueId val="{00000037-D7A3-4630-B15B-66791B6751AE}"/>
                </c:ext>
              </c:extLst>
            </c:dLbl>
            <c:dLbl>
              <c:idx val="6"/>
              <c:delete val="1"/>
              <c:extLst>
                <c:ext xmlns:c15="http://schemas.microsoft.com/office/drawing/2012/chart" uri="{CE6537A1-D6FC-4f65-9D91-7224C49458BB}"/>
                <c:ext xmlns:c16="http://schemas.microsoft.com/office/drawing/2014/chart" uri="{C3380CC4-5D6E-409C-BE32-E72D297353CC}">
                  <c16:uniqueId val="{00000038-D7A3-4630-B15B-66791B6751AE}"/>
                </c:ext>
              </c:extLst>
            </c:dLbl>
            <c:dLbl>
              <c:idx val="7"/>
              <c:delete val="1"/>
              <c:extLst>
                <c:ext xmlns:c15="http://schemas.microsoft.com/office/drawing/2012/chart" uri="{CE6537A1-D6FC-4f65-9D91-7224C49458BB}"/>
                <c:ext xmlns:c16="http://schemas.microsoft.com/office/drawing/2014/chart" uri="{C3380CC4-5D6E-409C-BE32-E72D297353CC}">
                  <c16:uniqueId val="{00000039-D7A3-4630-B15B-66791B6751AE}"/>
                </c:ext>
              </c:extLst>
            </c:dLbl>
            <c:dLbl>
              <c:idx val="8"/>
              <c:delete val="1"/>
              <c:extLst>
                <c:ext xmlns:c15="http://schemas.microsoft.com/office/drawing/2012/chart" uri="{CE6537A1-D6FC-4f65-9D91-7224C49458BB}"/>
                <c:ext xmlns:c16="http://schemas.microsoft.com/office/drawing/2014/chart" uri="{C3380CC4-5D6E-409C-BE32-E72D297353CC}">
                  <c16:uniqueId val="{0000003A-D7A3-4630-B15B-66791B6751AE}"/>
                </c:ext>
              </c:extLst>
            </c:dLbl>
            <c:dLbl>
              <c:idx val="9"/>
              <c:delete val="1"/>
              <c:extLst>
                <c:ext xmlns:c15="http://schemas.microsoft.com/office/drawing/2012/chart" uri="{CE6537A1-D6FC-4f65-9D91-7224C49458BB}"/>
                <c:ext xmlns:c16="http://schemas.microsoft.com/office/drawing/2014/chart" uri="{C3380CC4-5D6E-409C-BE32-E72D297353CC}">
                  <c16:uniqueId val="{0000003B-D7A3-4630-B15B-66791B6751AE}"/>
                </c:ext>
              </c:extLst>
            </c:dLbl>
            <c:dLbl>
              <c:idx val="10"/>
              <c:delete val="1"/>
              <c:extLst>
                <c:ext xmlns:c15="http://schemas.microsoft.com/office/drawing/2012/chart" uri="{CE6537A1-D6FC-4f65-9D91-7224C49458BB}"/>
                <c:ext xmlns:c16="http://schemas.microsoft.com/office/drawing/2014/chart" uri="{C3380CC4-5D6E-409C-BE32-E72D297353CC}">
                  <c16:uniqueId val="{0000003C-D7A3-4630-B15B-66791B6751AE}"/>
                </c:ext>
              </c:extLst>
            </c:dLbl>
            <c:dLbl>
              <c:idx val="11"/>
              <c:delete val="1"/>
              <c:extLst>
                <c:ext xmlns:c15="http://schemas.microsoft.com/office/drawing/2012/chart" uri="{CE6537A1-D6FC-4f65-9D91-7224C49458BB}"/>
                <c:ext xmlns:c16="http://schemas.microsoft.com/office/drawing/2014/chart" uri="{C3380CC4-5D6E-409C-BE32-E72D297353CC}">
                  <c16:uniqueId val="{0000003D-D7A3-4630-B15B-66791B6751AE}"/>
                </c:ext>
              </c:extLst>
            </c:dLbl>
            <c:dLbl>
              <c:idx val="12"/>
              <c:layout>
                <c:manualLayout>
                  <c:x val="-4.1223611111111114E-2"/>
                  <c:y val="-4.1306250000000079E-2"/>
                </c:manualLayout>
              </c:layout>
              <c:numFmt formatCode="#,##0.0" sourceLinked="0"/>
              <c:spPr>
                <a:solidFill>
                  <a:schemeClr val="accent6">
                    <a:lumMod val="75000"/>
                  </a:schemeClr>
                </a:solidFill>
              </c:spPr>
              <c:txPr>
                <a:bodyPr anchorCtr="0"/>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E-D7A3-4630-B15B-66791B6751AE}"/>
                </c:ext>
              </c:extLst>
            </c:dLbl>
            <c:dLbl>
              <c:idx val="13"/>
              <c:delete val="1"/>
              <c:extLst>
                <c:ext xmlns:c15="http://schemas.microsoft.com/office/drawing/2012/chart" uri="{CE6537A1-D6FC-4f65-9D91-7224C49458BB}"/>
                <c:ext xmlns:c16="http://schemas.microsoft.com/office/drawing/2014/chart" uri="{C3380CC4-5D6E-409C-BE32-E72D297353CC}">
                  <c16:uniqueId val="{0000003F-D7A3-4630-B15B-66791B6751AE}"/>
                </c:ext>
              </c:extLst>
            </c:dLbl>
            <c:dLbl>
              <c:idx val="14"/>
              <c:delete val="1"/>
              <c:extLst>
                <c:ext xmlns:c15="http://schemas.microsoft.com/office/drawing/2012/chart" uri="{CE6537A1-D6FC-4f65-9D91-7224C49458BB}"/>
                <c:ext xmlns:c16="http://schemas.microsoft.com/office/drawing/2014/chart" uri="{C3380CC4-5D6E-409C-BE32-E72D297353CC}">
                  <c16:uniqueId val="{00000040-D7A3-4630-B15B-66791B6751AE}"/>
                </c:ext>
              </c:extLst>
            </c:dLbl>
            <c:dLbl>
              <c:idx val="15"/>
              <c:delete val="1"/>
              <c:extLst>
                <c:ext xmlns:c15="http://schemas.microsoft.com/office/drawing/2012/chart" uri="{CE6537A1-D6FC-4f65-9D91-7224C49458BB}"/>
                <c:ext xmlns:c16="http://schemas.microsoft.com/office/drawing/2014/chart" uri="{C3380CC4-5D6E-409C-BE32-E72D297353CC}">
                  <c16:uniqueId val="{00000041-D7A3-4630-B15B-66791B6751AE}"/>
                </c:ext>
              </c:extLst>
            </c:dLbl>
            <c:dLbl>
              <c:idx val="16"/>
              <c:delete val="1"/>
              <c:extLst>
                <c:ext xmlns:c15="http://schemas.microsoft.com/office/drawing/2012/chart" uri="{CE6537A1-D6FC-4f65-9D91-7224C49458BB}"/>
                <c:ext xmlns:c16="http://schemas.microsoft.com/office/drawing/2014/chart" uri="{C3380CC4-5D6E-409C-BE32-E72D297353CC}">
                  <c16:uniqueId val="{00000042-D7A3-4630-B15B-66791B6751AE}"/>
                </c:ext>
              </c:extLst>
            </c:dLbl>
            <c:dLbl>
              <c:idx val="17"/>
              <c:delete val="1"/>
              <c:extLst>
                <c:ext xmlns:c15="http://schemas.microsoft.com/office/drawing/2012/chart" uri="{CE6537A1-D6FC-4f65-9D91-7224C49458BB}"/>
                <c:ext xmlns:c16="http://schemas.microsoft.com/office/drawing/2014/chart" uri="{C3380CC4-5D6E-409C-BE32-E72D297353CC}">
                  <c16:uniqueId val="{00000043-D7A3-4630-B15B-66791B6751AE}"/>
                </c:ext>
              </c:extLst>
            </c:dLbl>
            <c:dLbl>
              <c:idx val="18"/>
              <c:delete val="1"/>
              <c:extLst>
                <c:ext xmlns:c15="http://schemas.microsoft.com/office/drawing/2012/chart" uri="{CE6537A1-D6FC-4f65-9D91-7224C49458BB}"/>
                <c:ext xmlns:c16="http://schemas.microsoft.com/office/drawing/2014/chart" uri="{C3380CC4-5D6E-409C-BE32-E72D297353CC}">
                  <c16:uniqueId val="{00000044-D7A3-4630-B15B-66791B6751AE}"/>
                </c:ext>
              </c:extLst>
            </c:dLbl>
            <c:dLbl>
              <c:idx val="19"/>
              <c:delete val="1"/>
              <c:extLst>
                <c:ext xmlns:c15="http://schemas.microsoft.com/office/drawing/2012/chart" uri="{CE6537A1-D6FC-4f65-9D91-7224C49458BB}"/>
                <c:ext xmlns:c16="http://schemas.microsoft.com/office/drawing/2014/chart" uri="{C3380CC4-5D6E-409C-BE32-E72D297353CC}">
                  <c16:uniqueId val="{00000045-D7A3-4630-B15B-66791B6751AE}"/>
                </c:ext>
              </c:extLst>
            </c:dLbl>
            <c:dLbl>
              <c:idx val="20"/>
              <c:delete val="1"/>
              <c:extLst>
                <c:ext xmlns:c15="http://schemas.microsoft.com/office/drawing/2012/chart" uri="{CE6537A1-D6FC-4f65-9D91-7224C49458BB}"/>
                <c:ext xmlns:c16="http://schemas.microsoft.com/office/drawing/2014/chart" uri="{C3380CC4-5D6E-409C-BE32-E72D297353CC}">
                  <c16:uniqueId val="{00000046-D7A3-4630-B15B-66791B6751AE}"/>
                </c:ext>
              </c:extLst>
            </c:dLbl>
            <c:dLbl>
              <c:idx val="21"/>
              <c:delete val="1"/>
              <c:extLst>
                <c:ext xmlns:c15="http://schemas.microsoft.com/office/drawing/2012/chart" uri="{CE6537A1-D6FC-4f65-9D91-7224C49458BB}"/>
                <c:ext xmlns:c16="http://schemas.microsoft.com/office/drawing/2014/chart" uri="{C3380CC4-5D6E-409C-BE32-E72D297353CC}">
                  <c16:uniqueId val="{00000047-D7A3-4630-B15B-66791B6751AE}"/>
                </c:ext>
              </c:extLst>
            </c:dLbl>
            <c:dLbl>
              <c:idx val="22"/>
              <c:delete val="1"/>
              <c:extLst>
                <c:ext xmlns:c15="http://schemas.microsoft.com/office/drawing/2012/chart" uri="{CE6537A1-D6FC-4f65-9D91-7224C49458BB}"/>
                <c:ext xmlns:c16="http://schemas.microsoft.com/office/drawing/2014/chart" uri="{C3380CC4-5D6E-409C-BE32-E72D297353CC}">
                  <c16:uniqueId val="{00000048-D7A3-4630-B15B-66791B6751AE}"/>
                </c:ext>
              </c:extLst>
            </c:dLbl>
            <c:dLbl>
              <c:idx val="23"/>
              <c:delete val="1"/>
              <c:extLst>
                <c:ext xmlns:c15="http://schemas.microsoft.com/office/drawing/2012/chart" uri="{CE6537A1-D6FC-4f65-9D91-7224C49458BB}"/>
                <c:ext xmlns:c16="http://schemas.microsoft.com/office/drawing/2014/chart" uri="{C3380CC4-5D6E-409C-BE32-E72D297353CC}">
                  <c16:uniqueId val="{00000049-D7A3-4630-B15B-66791B6751AE}"/>
                </c:ext>
              </c:extLst>
            </c:dLbl>
            <c:dLbl>
              <c:idx val="24"/>
              <c:layout>
                <c:manualLayout>
                  <c:x val="-1.9069675925925927E-2"/>
                  <c:y val="-0.10559236111111112"/>
                </c:manualLayout>
              </c:layout>
              <c:numFmt formatCode="#,##0.0" sourceLinked="0"/>
              <c:spPr>
                <a:solidFill>
                  <a:schemeClr val="accent6">
                    <a:lumMod val="75000"/>
                  </a:schemeClr>
                </a:solidFill>
              </c:spPr>
              <c:txPr>
                <a:bodyPr anchorCtr="0"/>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A-D7A3-4630-B15B-66791B6751AE}"/>
                </c:ext>
              </c:extLst>
            </c:dLbl>
            <c:numFmt formatCode="#,##0.0" sourceLinked="0"/>
            <c:spPr>
              <a:solidFill>
                <a:schemeClr val="accent6">
                  <a:lumMod val="75000"/>
                </a:schemeClr>
              </a:solidFill>
            </c:spPr>
            <c:txPr>
              <a:bodyPr wrap="square" lIns="38100" tIns="19050" rIns="38100" bIns="19050" anchor="ctr" anchorCtr="0">
                <a:spAutoFit/>
              </a:bodyPr>
              <a:lstStyle/>
              <a:p>
                <a:pPr algn="ctr">
                  <a:defRPr lang="en-US" sz="1000" b="0" i="0" u="none" strike="noStrike" kern="1200" baseline="0">
                    <a:solidFill>
                      <a:srgbClr val="FFFFFF"/>
                    </a:solidFill>
                    <a:latin typeface="Philosopher" panose="02000503000000020004" pitchFamily="2" charset="0"/>
                    <a:ea typeface="Calibri"/>
                    <a:cs typeface="Calibri"/>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Données!$C$136:$AA$136</c:f>
              <c:strCache>
                <c:ptCount val="25"/>
                <c:pt idx="0">
                  <c:v>Février 2023</c:v>
                </c:pt>
                <c:pt idx="1">
                  <c:v>Mars     2023</c:v>
                </c:pt>
                <c:pt idx="2">
                  <c:v>Avril          2023</c:v>
                </c:pt>
                <c:pt idx="3">
                  <c:v>Mai        2023</c:v>
                </c:pt>
                <c:pt idx="4">
                  <c:v>Juin          2023</c:v>
                </c:pt>
                <c:pt idx="5">
                  <c:v>Juillet     2023</c:v>
                </c:pt>
                <c:pt idx="6">
                  <c:v>Août     2023</c:v>
                </c:pt>
                <c:pt idx="7">
                  <c:v>Septembre 2023</c:v>
                </c:pt>
                <c:pt idx="8">
                  <c:v>Octobre 2023</c:v>
                </c:pt>
                <c:pt idx="9">
                  <c:v>Novembre 2023</c:v>
                </c:pt>
                <c:pt idx="10">
                  <c:v>Décembre 2023</c:v>
                </c:pt>
                <c:pt idx="11">
                  <c:v>Janvier 2024</c:v>
                </c:pt>
                <c:pt idx="12">
                  <c:v>Février 2024</c:v>
                </c:pt>
                <c:pt idx="13">
                  <c:v>Mars     2024</c:v>
                </c:pt>
                <c:pt idx="14">
                  <c:v>Avril          2024</c:v>
                </c:pt>
                <c:pt idx="15">
                  <c:v>Mai        2024</c:v>
                </c:pt>
                <c:pt idx="16">
                  <c:v>Juin          2024</c:v>
                </c:pt>
                <c:pt idx="17">
                  <c:v>Juillet     2024</c:v>
                </c:pt>
                <c:pt idx="18">
                  <c:v>Août     2024</c:v>
                </c:pt>
                <c:pt idx="19">
                  <c:v>Septembre 2024</c:v>
                </c:pt>
                <c:pt idx="20">
                  <c:v>Octobre 2024</c:v>
                </c:pt>
                <c:pt idx="21">
                  <c:v>Novembre 2024</c:v>
                </c:pt>
                <c:pt idx="22">
                  <c:v>Décembre 2024</c:v>
                </c:pt>
                <c:pt idx="23">
                  <c:v>Janvier 2025</c:v>
                </c:pt>
                <c:pt idx="24">
                  <c:v>Février 2025</c:v>
                </c:pt>
              </c:strCache>
            </c:strRef>
          </c:cat>
          <c:val>
            <c:numRef>
              <c:f>Données!$C$139:$AA$139</c:f>
              <c:numCache>
                <c:formatCode>#,##0</c:formatCode>
                <c:ptCount val="25"/>
                <c:pt idx="0">
                  <c:v>96922.851166666587</c:v>
                </c:pt>
                <c:pt idx="1">
                  <c:v>107977.92699999994</c:v>
                </c:pt>
                <c:pt idx="2">
                  <c:v>90987.100000000093</c:v>
                </c:pt>
                <c:pt idx="3">
                  <c:v>100586.28333333333</c:v>
                </c:pt>
                <c:pt idx="4">
                  <c:v>95633.333333333314</c:v>
                </c:pt>
                <c:pt idx="5">
                  <c:v>91158.183333333276</c:v>
                </c:pt>
                <c:pt idx="6">
                  <c:v>78107.583333333416</c:v>
                </c:pt>
                <c:pt idx="7">
                  <c:v>91546.266666666619</c:v>
                </c:pt>
                <c:pt idx="8">
                  <c:v>93089.800000000032</c:v>
                </c:pt>
                <c:pt idx="9">
                  <c:v>86199.650000000096</c:v>
                </c:pt>
                <c:pt idx="10">
                  <c:v>79225.366666666727</c:v>
                </c:pt>
                <c:pt idx="11">
                  <c:v>86849.400000000023</c:v>
                </c:pt>
                <c:pt idx="12">
                  <c:v>86927.600000000035</c:v>
                </c:pt>
                <c:pt idx="13">
                  <c:v>85216.316666666651</c:v>
                </c:pt>
                <c:pt idx="14">
                  <c:v>83679.983333333352</c:v>
                </c:pt>
                <c:pt idx="15">
                  <c:v>89792.37</c:v>
                </c:pt>
                <c:pt idx="16">
                  <c:v>83555.759999999995</c:v>
                </c:pt>
                <c:pt idx="17">
                  <c:v>72856.109999999971</c:v>
                </c:pt>
                <c:pt idx="18">
                  <c:v>61887.169999999969</c:v>
                </c:pt>
                <c:pt idx="19">
                  <c:v>74897.116666666712</c:v>
                </c:pt>
                <c:pt idx="20">
                  <c:v>76080.683333333247</c:v>
                </c:pt>
                <c:pt idx="21">
                  <c:v>63097.550000000032</c:v>
                </c:pt>
                <c:pt idx="22">
                  <c:v>60736.266666666685</c:v>
                </c:pt>
                <c:pt idx="23">
                  <c:v>65744.916666666657</c:v>
                </c:pt>
                <c:pt idx="24">
                  <c:v>70694.20000000007</c:v>
                </c:pt>
              </c:numCache>
            </c:numRef>
          </c:val>
          <c:smooth val="0"/>
          <c:extLst>
            <c:ext xmlns:c16="http://schemas.microsoft.com/office/drawing/2014/chart" uri="{C3380CC4-5D6E-409C-BE32-E72D297353CC}">
              <c16:uniqueId val="{0000004B-D7A3-4630-B15B-66791B6751AE}"/>
            </c:ext>
          </c:extLst>
        </c:ser>
        <c:dLbls>
          <c:showLegendKey val="0"/>
          <c:showVal val="0"/>
          <c:showCatName val="0"/>
          <c:showSerName val="0"/>
          <c:showPercent val="0"/>
          <c:showBubbleSize val="0"/>
        </c:dLbls>
        <c:smooth val="0"/>
        <c:axId val="1443676128"/>
        <c:axId val="1"/>
      </c:lineChart>
      <c:catAx>
        <c:axId val="1443676128"/>
        <c:scaling>
          <c:orientation val="minMax"/>
        </c:scaling>
        <c:delete val="0"/>
        <c:axPos val="b"/>
        <c:numFmt formatCode="General" sourceLinked="1"/>
        <c:majorTickMark val="out"/>
        <c:minorTickMark val="none"/>
        <c:tickLblPos val="nextTo"/>
        <c:txPr>
          <a:bodyPr rot="0" vert="horz"/>
          <a:lstStyle/>
          <a:p>
            <a:pPr algn="ctr">
              <a:defRPr lang="en-US" sz="500" b="0" i="0" u="none" strike="noStrike" kern="1200" baseline="0">
                <a:solidFill>
                  <a:srgbClr val="000000"/>
                </a:solidFill>
                <a:latin typeface="Philosopher" panose="02000503000000020004" pitchFamily="2" charset="0"/>
                <a:ea typeface="Calibri"/>
                <a:cs typeface="Calibri"/>
              </a:defRPr>
            </a:pPr>
            <a:endParaRPr lang="fr-FR"/>
          </a:p>
        </c:txPr>
        <c:crossAx val="1"/>
        <c:crosses val="autoZero"/>
        <c:auto val="1"/>
        <c:lblAlgn val="ctr"/>
        <c:lblOffset val="100"/>
        <c:noMultiLvlLbl val="0"/>
      </c:catAx>
      <c:valAx>
        <c:axId val="1"/>
        <c:scaling>
          <c:orientation val="minMax"/>
          <c:max val="400000"/>
          <c:min val="0"/>
        </c:scaling>
        <c:delete val="0"/>
        <c:axPos val="l"/>
        <c:numFmt formatCode="#,##0.0" sourceLinked="0"/>
        <c:majorTickMark val="out"/>
        <c:minorTickMark val="none"/>
        <c:tickLblPos val="nextTo"/>
        <c:txPr>
          <a:bodyPr rot="0" vert="horz"/>
          <a:lstStyle/>
          <a:p>
            <a:pPr>
              <a:defRPr sz="600" b="0" i="0" u="none" strike="noStrike" baseline="0">
                <a:solidFill>
                  <a:srgbClr val="000000"/>
                </a:solidFill>
                <a:latin typeface="Philosopher" panose="02000503000000020004" pitchFamily="2" charset="0"/>
                <a:ea typeface="Calibri"/>
                <a:cs typeface="Calibri"/>
              </a:defRPr>
            </a:pPr>
            <a:endParaRPr lang="fr-FR"/>
          </a:p>
        </c:txPr>
        <c:crossAx val="1443676128"/>
        <c:crosses val="autoZero"/>
        <c:crossBetween val="between"/>
        <c:majorUnit val="200000"/>
        <c:dispUnits>
          <c:builtInUnit val="millions"/>
          <c:dispUnitsLbl>
            <c:layout>
              <c:manualLayout>
                <c:xMode val="edge"/>
                <c:yMode val="edge"/>
                <c:x val="0"/>
                <c:y val="6.7860602598176969E-4"/>
              </c:manualLayout>
            </c:layout>
            <c:tx>
              <c:rich>
                <a:bodyPr rot="0" vert="horz"/>
                <a:lstStyle/>
                <a:p>
                  <a:pPr algn="ctr">
                    <a:defRPr sz="600" b="0" i="0" u="none" strike="noStrike" baseline="0">
                      <a:solidFill>
                        <a:srgbClr val="000000"/>
                      </a:solidFill>
                      <a:latin typeface="Philosopher" panose="02000503000000020004" pitchFamily="2" charset="0"/>
                      <a:ea typeface="Calibri"/>
                      <a:cs typeface="Calibri"/>
                    </a:defRPr>
                  </a:pPr>
                  <a:r>
                    <a:rPr lang="fr-FR" sz="600" b="0">
                      <a:latin typeface="Philosopher" panose="02000503000000020004" pitchFamily="2" charset="0"/>
                    </a:rPr>
                    <a:t>Unité: millions minutes</a:t>
                  </a:r>
                </a:p>
              </c:rich>
            </c:tx>
          </c:dispUnitsLbl>
        </c:dispUnits>
      </c:valAx>
      <c:spPr>
        <a:noFill/>
        <a:ln w="25400">
          <a:noFill/>
        </a:ln>
      </c:spPr>
    </c:plotArea>
    <c:legend>
      <c:legendPos val="b"/>
      <c:layout>
        <c:manualLayout>
          <c:xMode val="edge"/>
          <c:yMode val="edge"/>
          <c:x val="2.3910879629629629E-2"/>
          <c:y val="0.86945972222222223"/>
          <c:w val="0.94283297664714982"/>
          <c:h val="7.4597222222222218E-2"/>
        </c:manualLayout>
      </c:layout>
      <c:overlay val="0"/>
      <c:spPr>
        <a:ln>
          <a:noFill/>
        </a:ln>
      </c:spPr>
      <c:txPr>
        <a:bodyPr/>
        <a:lstStyle/>
        <a:p>
          <a:pPr algn="ctr">
            <a:defRPr lang="en-US" sz="600" b="0" i="0" u="none" strike="noStrike" kern="1200" baseline="0">
              <a:solidFill>
                <a:srgbClr val="000000"/>
              </a:solidFill>
              <a:latin typeface="Philosopher" panose="02000503000000020004" pitchFamily="2" charset="0"/>
              <a:ea typeface="Calibri"/>
              <a:cs typeface="Calibri"/>
            </a:defRPr>
          </a:pPr>
          <a:endParaRPr lang="fr-FR"/>
        </a:p>
      </c:txPr>
    </c:legend>
    <c:plotVisOnly val="1"/>
    <c:dispBlanksAs val="gap"/>
    <c:showDLblsOverMax val="0"/>
  </c:chart>
  <c:spPr>
    <a:ln w="38100">
      <a:noFill/>
    </a:ln>
  </c:spPr>
  <c:txPr>
    <a:bodyPr/>
    <a:lstStyle/>
    <a:p>
      <a:pPr>
        <a:defRPr sz="1200" b="1" i="0" u="none" strike="noStrike" baseline="0">
          <a:solidFill>
            <a:srgbClr val="000000"/>
          </a:solidFill>
          <a:latin typeface="Calibri"/>
          <a:ea typeface="Calibri"/>
          <a:cs typeface="Calibri"/>
        </a:defRPr>
      </a:pPr>
      <a:endParaRPr lang="fr-FR"/>
    </a:p>
  </c:txPr>
  <c:externalData r:id="rId2">
    <c:autoUpdate val="1"/>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9559215750016284E-2"/>
          <c:y val="0.15364444444444444"/>
          <c:w val="0.91786980662146544"/>
          <c:h val="0.6377673611111111"/>
        </c:manualLayout>
      </c:layout>
      <c:barChart>
        <c:barDir val="col"/>
        <c:grouping val="clustered"/>
        <c:varyColors val="0"/>
        <c:ser>
          <c:idx val="0"/>
          <c:order val="0"/>
          <c:tx>
            <c:strRef>
              <c:f>Données!$A$11</c:f>
              <c:strCache>
                <c:ptCount val="1"/>
                <c:pt idx="0">
                  <c:v>Postpayés</c:v>
                </c:pt>
              </c:strCache>
            </c:strRef>
          </c:tx>
          <c:spPr>
            <a:solidFill>
              <a:srgbClr val="7030A0"/>
            </a:solidFill>
          </c:spPr>
          <c:invertIfNegative val="0"/>
          <c:dLbls>
            <c:dLbl>
              <c:idx val="0"/>
              <c:layout>
                <c:manualLayout>
                  <c:x val="0"/>
                  <c:y val="3.5277777777777776E-2"/>
                </c:manualLayout>
              </c:layout>
              <c:numFmt formatCode="#,##0" sourceLinked="0"/>
              <c:spPr>
                <a:solidFill>
                  <a:srgbClr val="7030A0"/>
                </a:solidFill>
              </c:spPr>
              <c:txPr>
                <a:bodyPr/>
                <a:lstStyle/>
                <a:p>
                  <a:pPr>
                    <a:defRPr sz="1000" b="0">
                      <a:solidFill>
                        <a:schemeClr val="bg1"/>
                      </a:solidFill>
                      <a:latin typeface="Philosopher" panose="02000503000000020004" pitchFamily="2" charset="0"/>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DA3-4ACA-9972-6C83E815D723}"/>
                </c:ext>
              </c:extLst>
            </c:dLbl>
            <c:dLbl>
              <c:idx val="12"/>
              <c:numFmt formatCode="#,##0" sourceLinked="0"/>
              <c:spPr>
                <a:solidFill>
                  <a:srgbClr val="7030A0"/>
                </a:solidFill>
              </c:spPr>
              <c:txPr>
                <a:bodyPr/>
                <a:lstStyle/>
                <a:p>
                  <a:pPr>
                    <a:defRPr sz="1000" b="0">
                      <a:solidFill>
                        <a:schemeClr val="bg1"/>
                      </a:solidFill>
                      <a:latin typeface="Philosopher" panose="02000503000000020004" pitchFamily="2" charset="0"/>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A3-4ACA-9972-6C83E815D723}"/>
                </c:ext>
              </c:extLst>
            </c:dLbl>
            <c:dLbl>
              <c:idx val="24"/>
              <c:numFmt formatCode="#,##0" sourceLinked="0"/>
              <c:spPr>
                <a:solidFill>
                  <a:srgbClr val="7030A0"/>
                </a:solidFill>
              </c:spPr>
              <c:txPr>
                <a:bodyPr/>
                <a:lstStyle/>
                <a:p>
                  <a:pPr>
                    <a:defRPr sz="1000" b="0">
                      <a:solidFill>
                        <a:schemeClr val="bg1"/>
                      </a:solidFill>
                      <a:latin typeface="Philosopher" panose="02000503000000020004" pitchFamily="2" charset="0"/>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DA3-4ACA-9972-6C83E815D723}"/>
                </c:ext>
              </c:extLst>
            </c:dLbl>
            <c:spPr>
              <a:solidFill>
                <a:srgbClr val="7030A0"/>
              </a:solidFill>
              <a:ln>
                <a:noFill/>
              </a:ln>
              <a:effectLst/>
            </c:spPr>
            <c:txPr>
              <a:bodyPr wrap="square" lIns="38100" tIns="19050" rIns="38100" bIns="19050" anchor="ctr">
                <a:spAutoFit/>
              </a:bodyPr>
              <a:lstStyle/>
              <a:p>
                <a:pPr>
                  <a:defRPr sz="1000" b="0">
                    <a:solidFill>
                      <a:schemeClr val="bg1"/>
                    </a:solidFill>
                    <a:latin typeface="Philosopher" panose="02000503000000020004" pitchFamily="2" charset="0"/>
                  </a:defRPr>
                </a:pPr>
                <a:endParaRPr lang="fr-FR"/>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Données!$C$10:$AA$10</c:f>
              <c:strCache>
                <c:ptCount val="25"/>
                <c:pt idx="0">
                  <c:v>Février 2023</c:v>
                </c:pt>
                <c:pt idx="1">
                  <c:v>Mars     2023</c:v>
                </c:pt>
                <c:pt idx="2">
                  <c:v>Avril          2023</c:v>
                </c:pt>
                <c:pt idx="3">
                  <c:v>Mai        2023</c:v>
                </c:pt>
                <c:pt idx="4">
                  <c:v>Juin          2023</c:v>
                </c:pt>
                <c:pt idx="5">
                  <c:v>Juillet     2023</c:v>
                </c:pt>
                <c:pt idx="6">
                  <c:v>Août     2023</c:v>
                </c:pt>
                <c:pt idx="7">
                  <c:v>Septembre 2023</c:v>
                </c:pt>
                <c:pt idx="8">
                  <c:v>Octobre 2023</c:v>
                </c:pt>
                <c:pt idx="9">
                  <c:v>Novembre 2023</c:v>
                </c:pt>
                <c:pt idx="10">
                  <c:v>Décembre 2023</c:v>
                </c:pt>
                <c:pt idx="11">
                  <c:v>Janvier 2024</c:v>
                </c:pt>
                <c:pt idx="12">
                  <c:v>Février 2024</c:v>
                </c:pt>
                <c:pt idx="13">
                  <c:v>Mars     2024</c:v>
                </c:pt>
                <c:pt idx="14">
                  <c:v>Avril          2024</c:v>
                </c:pt>
                <c:pt idx="15">
                  <c:v>Mai        2024</c:v>
                </c:pt>
                <c:pt idx="16">
                  <c:v>Juin          2024</c:v>
                </c:pt>
                <c:pt idx="17">
                  <c:v>Juillet     2024</c:v>
                </c:pt>
                <c:pt idx="18">
                  <c:v>Août     2024</c:v>
                </c:pt>
                <c:pt idx="19">
                  <c:v>Septembre 2024</c:v>
                </c:pt>
                <c:pt idx="20">
                  <c:v>Octobre 2024</c:v>
                </c:pt>
                <c:pt idx="21">
                  <c:v>Novembre 2024</c:v>
                </c:pt>
                <c:pt idx="22">
                  <c:v>Décembre 2024</c:v>
                </c:pt>
                <c:pt idx="23">
                  <c:v>Janvier 2025</c:v>
                </c:pt>
                <c:pt idx="24">
                  <c:v>Février 2025</c:v>
                </c:pt>
              </c:strCache>
            </c:strRef>
          </c:cat>
          <c:val>
            <c:numRef>
              <c:f>Données!$C$11:$AA$11</c:f>
              <c:numCache>
                <c:formatCode>#,##0</c:formatCode>
                <c:ptCount val="25"/>
                <c:pt idx="0">
                  <c:v>1631124</c:v>
                </c:pt>
                <c:pt idx="1">
                  <c:v>1646652</c:v>
                </c:pt>
                <c:pt idx="2">
                  <c:v>1654489</c:v>
                </c:pt>
                <c:pt idx="3">
                  <c:v>1658233</c:v>
                </c:pt>
                <c:pt idx="4">
                  <c:v>1658409</c:v>
                </c:pt>
                <c:pt idx="5">
                  <c:v>1662457</c:v>
                </c:pt>
                <c:pt idx="6">
                  <c:v>1665852</c:v>
                </c:pt>
                <c:pt idx="7">
                  <c:v>1658132</c:v>
                </c:pt>
                <c:pt idx="8">
                  <c:v>1665706</c:v>
                </c:pt>
                <c:pt idx="9">
                  <c:v>1683418</c:v>
                </c:pt>
                <c:pt idx="10">
                  <c:v>1657390</c:v>
                </c:pt>
                <c:pt idx="11">
                  <c:v>1704592</c:v>
                </c:pt>
                <c:pt idx="12">
                  <c:v>1708089</c:v>
                </c:pt>
                <c:pt idx="13">
                  <c:v>1713738</c:v>
                </c:pt>
                <c:pt idx="14">
                  <c:v>1723187</c:v>
                </c:pt>
                <c:pt idx="15">
                  <c:v>1729074</c:v>
                </c:pt>
                <c:pt idx="16">
                  <c:v>1732011</c:v>
                </c:pt>
                <c:pt idx="17">
                  <c:v>1739333</c:v>
                </c:pt>
                <c:pt idx="18">
                  <c:v>1742086</c:v>
                </c:pt>
                <c:pt idx="19">
                  <c:v>1745558</c:v>
                </c:pt>
                <c:pt idx="20">
                  <c:v>1747507</c:v>
                </c:pt>
                <c:pt idx="21">
                  <c:v>1782922</c:v>
                </c:pt>
                <c:pt idx="22">
                  <c:v>1788048</c:v>
                </c:pt>
                <c:pt idx="23">
                  <c:v>1792128</c:v>
                </c:pt>
                <c:pt idx="24">
                  <c:v>1814952</c:v>
                </c:pt>
              </c:numCache>
            </c:numRef>
          </c:val>
          <c:extLst>
            <c:ext xmlns:c16="http://schemas.microsoft.com/office/drawing/2014/chart" uri="{C3380CC4-5D6E-409C-BE32-E72D297353CC}">
              <c16:uniqueId val="{00000003-9DA3-4ACA-9972-6C83E815D723}"/>
            </c:ext>
          </c:extLst>
        </c:ser>
        <c:ser>
          <c:idx val="1"/>
          <c:order val="1"/>
          <c:tx>
            <c:strRef>
              <c:f>Données!$A$12</c:f>
              <c:strCache>
                <c:ptCount val="1"/>
                <c:pt idx="0">
                  <c:v>Prépayés</c:v>
                </c:pt>
              </c:strCache>
            </c:strRef>
          </c:tx>
          <c:spPr>
            <a:solidFill>
              <a:srgbClr val="FFFF00"/>
            </a:solidFill>
          </c:spPr>
          <c:invertIfNegative val="0"/>
          <c:dLbls>
            <c:dLbl>
              <c:idx val="0"/>
              <c:numFmt formatCode="#,##0" sourceLinked="0"/>
              <c:spPr>
                <a:solidFill>
                  <a:srgbClr val="FFFFCC"/>
                </a:solidFill>
              </c:spPr>
              <c:txPr>
                <a:bodyPr/>
                <a:lstStyle/>
                <a:p>
                  <a:pPr>
                    <a:defRPr sz="1000" b="0">
                      <a:latin typeface="Philosopher" panose="02000503000000020004" pitchFamily="2" charset="0"/>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DA3-4ACA-9972-6C83E815D723}"/>
                </c:ext>
              </c:extLst>
            </c:dLbl>
            <c:dLbl>
              <c:idx val="12"/>
              <c:numFmt formatCode="#,##0" sourceLinked="0"/>
              <c:spPr>
                <a:solidFill>
                  <a:srgbClr val="FFFFCC"/>
                </a:solidFill>
              </c:spPr>
              <c:txPr>
                <a:bodyPr/>
                <a:lstStyle/>
                <a:p>
                  <a:pPr>
                    <a:defRPr sz="1000" b="0">
                      <a:latin typeface="Philosopher" panose="02000503000000020004" pitchFamily="2" charset="0"/>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DA3-4ACA-9972-6C83E815D723}"/>
                </c:ext>
              </c:extLst>
            </c:dLbl>
            <c:dLbl>
              <c:idx val="24"/>
              <c:numFmt formatCode="#,##0" sourceLinked="0"/>
              <c:spPr>
                <a:solidFill>
                  <a:srgbClr val="FFFFCC"/>
                </a:solidFill>
              </c:spPr>
              <c:txPr>
                <a:bodyPr/>
                <a:lstStyle/>
                <a:p>
                  <a:pPr>
                    <a:defRPr sz="1000" b="0">
                      <a:latin typeface="Philosopher" panose="02000503000000020004" pitchFamily="2" charset="0"/>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DA3-4ACA-9972-6C83E815D723}"/>
                </c:ext>
              </c:extLst>
            </c:dLbl>
            <c:spPr>
              <a:noFill/>
              <a:ln>
                <a:noFill/>
              </a:ln>
              <a:effectLst/>
            </c:spPr>
            <c:txPr>
              <a:bodyPr wrap="square" lIns="38100" tIns="19050" rIns="38100" bIns="19050" anchor="ctr">
                <a:spAutoFit/>
              </a:bodyPr>
              <a:lstStyle/>
              <a:p>
                <a:pPr>
                  <a:defRPr sz="1000" b="0">
                    <a:latin typeface="Philosopher" panose="02000503000000020004" pitchFamily="2" charset="0"/>
                  </a:defRPr>
                </a:pPr>
                <a:endParaRPr lang="fr-FR"/>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Données!$C$10:$AA$10</c:f>
              <c:strCache>
                <c:ptCount val="25"/>
                <c:pt idx="0">
                  <c:v>Février 2023</c:v>
                </c:pt>
                <c:pt idx="1">
                  <c:v>Mars     2023</c:v>
                </c:pt>
                <c:pt idx="2">
                  <c:v>Avril          2023</c:v>
                </c:pt>
                <c:pt idx="3">
                  <c:v>Mai        2023</c:v>
                </c:pt>
                <c:pt idx="4">
                  <c:v>Juin          2023</c:v>
                </c:pt>
                <c:pt idx="5">
                  <c:v>Juillet     2023</c:v>
                </c:pt>
                <c:pt idx="6">
                  <c:v>Août     2023</c:v>
                </c:pt>
                <c:pt idx="7">
                  <c:v>Septembre 2023</c:v>
                </c:pt>
                <c:pt idx="8">
                  <c:v>Octobre 2023</c:v>
                </c:pt>
                <c:pt idx="9">
                  <c:v>Novembre 2023</c:v>
                </c:pt>
                <c:pt idx="10">
                  <c:v>Décembre 2023</c:v>
                </c:pt>
                <c:pt idx="11">
                  <c:v>Janvier 2024</c:v>
                </c:pt>
                <c:pt idx="12">
                  <c:v>Février 2024</c:v>
                </c:pt>
                <c:pt idx="13">
                  <c:v>Mars     2024</c:v>
                </c:pt>
                <c:pt idx="14">
                  <c:v>Avril          2024</c:v>
                </c:pt>
                <c:pt idx="15">
                  <c:v>Mai        2024</c:v>
                </c:pt>
                <c:pt idx="16">
                  <c:v>Juin          2024</c:v>
                </c:pt>
                <c:pt idx="17">
                  <c:v>Juillet     2024</c:v>
                </c:pt>
                <c:pt idx="18">
                  <c:v>Août     2024</c:v>
                </c:pt>
                <c:pt idx="19">
                  <c:v>Septembre 2024</c:v>
                </c:pt>
                <c:pt idx="20">
                  <c:v>Octobre 2024</c:v>
                </c:pt>
                <c:pt idx="21">
                  <c:v>Novembre 2024</c:v>
                </c:pt>
                <c:pt idx="22">
                  <c:v>Décembre 2024</c:v>
                </c:pt>
                <c:pt idx="23">
                  <c:v>Janvier 2025</c:v>
                </c:pt>
                <c:pt idx="24">
                  <c:v>Février 2025</c:v>
                </c:pt>
              </c:strCache>
            </c:strRef>
          </c:cat>
          <c:val>
            <c:numRef>
              <c:f>Données!$C$12:$AA$12</c:f>
              <c:numCache>
                <c:formatCode>#,##0</c:formatCode>
                <c:ptCount val="25"/>
                <c:pt idx="0">
                  <c:v>172356</c:v>
                </c:pt>
                <c:pt idx="1">
                  <c:v>172049</c:v>
                </c:pt>
                <c:pt idx="2">
                  <c:v>168391</c:v>
                </c:pt>
                <c:pt idx="3">
                  <c:v>169448</c:v>
                </c:pt>
                <c:pt idx="4">
                  <c:v>171889</c:v>
                </c:pt>
                <c:pt idx="5">
                  <c:v>177933</c:v>
                </c:pt>
                <c:pt idx="6">
                  <c:v>181185</c:v>
                </c:pt>
                <c:pt idx="7">
                  <c:v>181933</c:v>
                </c:pt>
                <c:pt idx="8">
                  <c:v>180615</c:v>
                </c:pt>
                <c:pt idx="9">
                  <c:v>177838</c:v>
                </c:pt>
                <c:pt idx="10">
                  <c:v>205750</c:v>
                </c:pt>
                <c:pt idx="11">
                  <c:v>177825</c:v>
                </c:pt>
                <c:pt idx="12">
                  <c:v>177532</c:v>
                </c:pt>
                <c:pt idx="13">
                  <c:v>177379</c:v>
                </c:pt>
                <c:pt idx="14">
                  <c:v>177562</c:v>
                </c:pt>
                <c:pt idx="15">
                  <c:v>177488</c:v>
                </c:pt>
                <c:pt idx="16">
                  <c:v>178604</c:v>
                </c:pt>
                <c:pt idx="17">
                  <c:v>183723</c:v>
                </c:pt>
                <c:pt idx="18">
                  <c:v>185181</c:v>
                </c:pt>
                <c:pt idx="19">
                  <c:v>186363</c:v>
                </c:pt>
                <c:pt idx="20">
                  <c:v>180345</c:v>
                </c:pt>
                <c:pt idx="21">
                  <c:v>172901</c:v>
                </c:pt>
                <c:pt idx="22">
                  <c:v>172610</c:v>
                </c:pt>
                <c:pt idx="23">
                  <c:v>170297</c:v>
                </c:pt>
                <c:pt idx="24">
                  <c:v>167735</c:v>
                </c:pt>
              </c:numCache>
            </c:numRef>
          </c:val>
          <c:extLst>
            <c:ext xmlns:c16="http://schemas.microsoft.com/office/drawing/2014/chart" uri="{C3380CC4-5D6E-409C-BE32-E72D297353CC}">
              <c16:uniqueId val="{00000007-9DA3-4ACA-9972-6C83E815D723}"/>
            </c:ext>
          </c:extLst>
        </c:ser>
        <c:dLbls>
          <c:showLegendKey val="0"/>
          <c:showVal val="0"/>
          <c:showCatName val="0"/>
          <c:showSerName val="0"/>
          <c:showPercent val="0"/>
          <c:showBubbleSize val="0"/>
        </c:dLbls>
        <c:gapWidth val="150"/>
        <c:axId val="568765199"/>
        <c:axId val="1"/>
      </c:barChart>
      <c:catAx>
        <c:axId val="568765199"/>
        <c:scaling>
          <c:orientation val="minMax"/>
        </c:scaling>
        <c:delete val="0"/>
        <c:axPos val="b"/>
        <c:numFmt formatCode="General" sourceLinked="1"/>
        <c:majorTickMark val="out"/>
        <c:minorTickMark val="none"/>
        <c:tickLblPos val="nextTo"/>
        <c:txPr>
          <a:bodyPr rot="0" vert="horz"/>
          <a:lstStyle/>
          <a:p>
            <a:pPr>
              <a:defRPr sz="500" b="0" i="0" u="none" strike="noStrike" baseline="0">
                <a:solidFill>
                  <a:srgbClr val="000000"/>
                </a:solidFill>
                <a:latin typeface="Philosopher" panose="02000503000000020004" pitchFamily="2" charset="0"/>
                <a:ea typeface="Calibri"/>
                <a:cs typeface="Calibri"/>
              </a:defRPr>
            </a:pPr>
            <a:endParaRPr lang="fr-FR"/>
          </a:p>
        </c:txPr>
        <c:crossAx val="1"/>
        <c:crosses val="autoZero"/>
        <c:auto val="1"/>
        <c:lblAlgn val="ctr"/>
        <c:lblOffset val="100"/>
        <c:noMultiLvlLbl val="0"/>
      </c:catAx>
      <c:valAx>
        <c:axId val="1"/>
        <c:scaling>
          <c:orientation val="minMax"/>
          <c:max val="1800000"/>
          <c:min val="0"/>
        </c:scaling>
        <c:delete val="0"/>
        <c:axPos val="l"/>
        <c:numFmt formatCode="#,##0" sourceLinked="0"/>
        <c:majorTickMark val="out"/>
        <c:minorTickMark val="none"/>
        <c:tickLblPos val="nextTo"/>
        <c:txPr>
          <a:bodyPr rot="0" vert="horz"/>
          <a:lstStyle/>
          <a:p>
            <a:pPr>
              <a:defRPr sz="600" b="0" i="0" u="none" strike="noStrike" baseline="0">
                <a:solidFill>
                  <a:srgbClr val="000000"/>
                </a:solidFill>
                <a:latin typeface="Philosopher" panose="02000503000000020004" pitchFamily="2" charset="0"/>
                <a:ea typeface="Calibri"/>
                <a:cs typeface="Calibri"/>
              </a:defRPr>
            </a:pPr>
            <a:endParaRPr lang="fr-FR"/>
          </a:p>
        </c:txPr>
        <c:crossAx val="568765199"/>
        <c:crosses val="autoZero"/>
        <c:crossBetween val="between"/>
        <c:majorUnit val="450000"/>
        <c:dispUnits>
          <c:builtInUnit val="thousands"/>
          <c:dispUnitsLbl>
            <c:layout>
              <c:manualLayout>
                <c:xMode val="edge"/>
                <c:yMode val="edge"/>
                <c:x val="0"/>
                <c:y val="2.1408765910530775E-4"/>
              </c:manualLayout>
            </c:layout>
            <c:tx>
              <c:rich>
                <a:bodyPr rot="0" vert="horz"/>
                <a:lstStyle/>
                <a:p>
                  <a:pPr algn="ctr">
                    <a:defRPr sz="600" b="0" i="0" u="none" strike="noStrike" baseline="0">
                      <a:solidFill>
                        <a:srgbClr val="000000"/>
                      </a:solidFill>
                      <a:latin typeface="Philosopher" panose="02000503000000020004" pitchFamily="2" charset="0"/>
                      <a:ea typeface="Calibri"/>
                      <a:cs typeface="Calibri"/>
                    </a:defRPr>
                  </a:pPr>
                  <a:r>
                    <a:rPr lang="fr-FR" sz="600" b="0">
                      <a:latin typeface="Philosopher" panose="02000503000000020004" pitchFamily="2" charset="0"/>
                    </a:rPr>
                    <a:t>Unité : milliers</a:t>
                  </a:r>
                </a:p>
              </c:rich>
            </c:tx>
          </c:dispUnitsLbl>
        </c:dispUnits>
      </c:valAx>
      <c:spPr>
        <a:noFill/>
        <a:ln w="25400">
          <a:noFill/>
        </a:ln>
      </c:spPr>
    </c:plotArea>
    <c:legend>
      <c:legendPos val="b"/>
      <c:layout>
        <c:manualLayout>
          <c:xMode val="edge"/>
          <c:yMode val="edge"/>
          <c:x val="4.1168749999999997E-2"/>
          <c:y val="0.93855902777777778"/>
          <c:w val="0.91650560603001541"/>
          <c:h val="6.144097222222223E-2"/>
        </c:manualLayout>
      </c:layout>
      <c:overlay val="0"/>
      <c:spPr>
        <a:ln>
          <a:noFill/>
        </a:ln>
      </c:spPr>
      <c:txPr>
        <a:bodyPr/>
        <a:lstStyle/>
        <a:p>
          <a:pPr>
            <a:defRPr sz="600" b="0" i="0" u="none" strike="noStrike" baseline="0">
              <a:solidFill>
                <a:srgbClr val="000000"/>
              </a:solidFill>
              <a:latin typeface="Calibri"/>
              <a:ea typeface="Calibri"/>
              <a:cs typeface="Calibri"/>
            </a:defRPr>
          </a:pPr>
          <a:endParaRPr lang="fr-FR"/>
        </a:p>
      </c:txPr>
    </c:legend>
    <c:plotVisOnly val="1"/>
    <c:dispBlanksAs val="gap"/>
    <c:showDLblsOverMax val="0"/>
  </c:chart>
  <c:spPr>
    <a:ln w="38100">
      <a:noFill/>
    </a:ln>
  </c:spPr>
  <c:txPr>
    <a:bodyPr/>
    <a:lstStyle/>
    <a:p>
      <a:pPr>
        <a:defRPr sz="1600" b="1" i="0" u="none" strike="noStrike" baseline="0">
          <a:solidFill>
            <a:srgbClr val="000000"/>
          </a:solidFill>
          <a:latin typeface="Calibri"/>
          <a:ea typeface="Calibri"/>
          <a:cs typeface="Calibri"/>
        </a:defRPr>
      </a:pPr>
      <a:endParaRPr lang="fr-FR"/>
    </a:p>
  </c:txPr>
  <c:externalData r:id="rId2">
    <c:autoUpdate val="1"/>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3849873972476934E-2"/>
          <c:y val="0.17564422207622291"/>
          <c:w val="0.92852693310981982"/>
          <c:h val="0.60905869734898899"/>
        </c:manualLayout>
      </c:layout>
      <c:barChart>
        <c:barDir val="col"/>
        <c:grouping val="clustered"/>
        <c:varyColors val="0"/>
        <c:ser>
          <c:idx val="2"/>
          <c:order val="0"/>
          <c:tx>
            <c:strRef>
              <c:f>Données!$A$8</c:f>
              <c:strCache>
                <c:ptCount val="1"/>
                <c:pt idx="0">
                  <c:v>Ooredoo Tunisie</c:v>
                </c:pt>
              </c:strCache>
            </c:strRef>
          </c:tx>
          <c:spPr>
            <a:solidFill>
              <a:srgbClr val="FF0000"/>
            </a:solidFill>
          </c:spPr>
          <c:invertIfNegative val="0"/>
          <c:dLbls>
            <c:dLbl>
              <c:idx val="0"/>
              <c:layout>
                <c:manualLayout>
                  <c:x val="-1.1585648148148147E-3"/>
                  <c:y val="-9.3306944444444442E-2"/>
                </c:manualLayout>
              </c:layout>
              <c:spPr>
                <a:solidFill>
                  <a:srgbClr val="FF0000"/>
                </a:solidFill>
              </c:spPr>
              <c:txPr>
                <a:bodyPr anchorCtr="0"/>
                <a:lstStyle/>
                <a:p>
                  <a:pPr algn="ctr">
                    <a:defRPr lang="en-US" sz="1000" b="0" i="0" u="none" strike="noStrike" kern="1200" baseline="0">
                      <a:solidFill>
                        <a:schemeClr val="bg1"/>
                      </a:solidFill>
                      <a:latin typeface="Philosopher" panose="02000503000000020004" pitchFamily="2" charset="0"/>
                      <a:ea typeface="Calibri"/>
                      <a:cs typeface="Calibri"/>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8DF-424F-BD68-43C662694F4A}"/>
                </c:ext>
              </c:extLst>
            </c:dLbl>
            <c:dLbl>
              <c:idx val="12"/>
              <c:layout>
                <c:manualLayout>
                  <c:x val="-1.1543287037037038E-2"/>
                  <c:y val="-8.3074999999999996E-2"/>
                </c:manualLayout>
              </c:layout>
              <c:spPr>
                <a:solidFill>
                  <a:srgbClr val="FF0000"/>
                </a:solidFill>
              </c:spPr>
              <c:txPr>
                <a:bodyPr anchorCtr="0"/>
                <a:lstStyle/>
                <a:p>
                  <a:pPr algn="ctr">
                    <a:defRPr lang="en-US" sz="1000" b="0" i="0" u="none" strike="noStrike" kern="1200" baseline="0">
                      <a:solidFill>
                        <a:schemeClr val="bg1"/>
                      </a:solidFill>
                      <a:latin typeface="Philosopher" panose="02000503000000020004" pitchFamily="2" charset="0"/>
                      <a:ea typeface="Calibri"/>
                      <a:cs typeface="Calibri"/>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8DF-424F-BD68-43C662694F4A}"/>
                </c:ext>
              </c:extLst>
            </c:dLbl>
            <c:dLbl>
              <c:idx val="24"/>
              <c:layout>
                <c:manualLayout>
                  <c:x val="-2.9564814814814814E-3"/>
                  <c:y val="-0.12089305555555556"/>
                </c:manualLayout>
              </c:layout>
              <c:spPr>
                <a:solidFill>
                  <a:srgbClr val="FF0000"/>
                </a:solidFill>
              </c:spPr>
              <c:txPr>
                <a:bodyPr anchorCtr="0"/>
                <a:lstStyle/>
                <a:p>
                  <a:pPr algn="ctr">
                    <a:defRPr lang="en-US" sz="1000" b="0" i="0" u="none" strike="noStrike" kern="1200" baseline="0">
                      <a:solidFill>
                        <a:schemeClr val="bg1"/>
                      </a:solidFill>
                      <a:latin typeface="Philosopher" panose="02000503000000020004" pitchFamily="2" charset="0"/>
                      <a:ea typeface="Calibri"/>
                      <a:cs typeface="Calibri"/>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8DF-424F-BD68-43C662694F4A}"/>
                </c:ext>
              </c:extLst>
            </c:dLbl>
            <c:spPr>
              <a:solidFill>
                <a:srgbClr val="FF0000"/>
              </a:solidFill>
              <a:ln>
                <a:noFill/>
              </a:ln>
              <a:effectLst/>
            </c:spPr>
            <c:txPr>
              <a:bodyPr wrap="square" lIns="38100" tIns="19050" rIns="38100" bIns="19050" anchor="ctr" anchorCtr="0">
                <a:spAutoFit/>
              </a:bodyPr>
              <a:lstStyle/>
              <a:p>
                <a:pPr algn="ctr">
                  <a:defRPr lang="en-US" sz="1000" b="0" i="0" u="none" strike="noStrike" kern="1200" baseline="0">
                    <a:solidFill>
                      <a:schemeClr val="bg1"/>
                    </a:solidFill>
                    <a:latin typeface="Philosopher" panose="02000503000000020004" pitchFamily="2" charset="0"/>
                    <a:ea typeface="Calibri"/>
                    <a:cs typeface="Calibri"/>
                  </a:defRPr>
                </a:pPr>
                <a:endParaRPr lang="fr-FR"/>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Données!$C$6:$AA$6</c:f>
              <c:strCache>
                <c:ptCount val="25"/>
                <c:pt idx="0">
                  <c:v>Février 2023</c:v>
                </c:pt>
                <c:pt idx="1">
                  <c:v>Mars     2023</c:v>
                </c:pt>
                <c:pt idx="2">
                  <c:v>Avril          2023</c:v>
                </c:pt>
                <c:pt idx="3">
                  <c:v>Mai        2023</c:v>
                </c:pt>
                <c:pt idx="4">
                  <c:v>Juin          2023</c:v>
                </c:pt>
                <c:pt idx="5">
                  <c:v>Juillet     2023</c:v>
                </c:pt>
                <c:pt idx="6">
                  <c:v>Août     2023</c:v>
                </c:pt>
                <c:pt idx="7">
                  <c:v>Septembre 2023</c:v>
                </c:pt>
                <c:pt idx="8">
                  <c:v>Octobre 2023</c:v>
                </c:pt>
                <c:pt idx="9">
                  <c:v>Novembre 2023</c:v>
                </c:pt>
                <c:pt idx="10">
                  <c:v>Décembre 2023</c:v>
                </c:pt>
                <c:pt idx="11">
                  <c:v>Janvier 2024</c:v>
                </c:pt>
                <c:pt idx="12">
                  <c:v>Février 2024</c:v>
                </c:pt>
                <c:pt idx="13">
                  <c:v>Mars     2024</c:v>
                </c:pt>
                <c:pt idx="14">
                  <c:v>Avril          2024</c:v>
                </c:pt>
                <c:pt idx="15">
                  <c:v>Mai        2024</c:v>
                </c:pt>
                <c:pt idx="16">
                  <c:v>Juin          2024</c:v>
                </c:pt>
                <c:pt idx="17">
                  <c:v>Juillet     2024</c:v>
                </c:pt>
                <c:pt idx="18">
                  <c:v>Août     2024</c:v>
                </c:pt>
                <c:pt idx="19">
                  <c:v>Septembre 2024</c:v>
                </c:pt>
                <c:pt idx="20">
                  <c:v>Octobre 2024</c:v>
                </c:pt>
                <c:pt idx="21">
                  <c:v>Novembre 2024</c:v>
                </c:pt>
                <c:pt idx="22">
                  <c:v>Décembre 2024</c:v>
                </c:pt>
                <c:pt idx="23">
                  <c:v>Janvier 2025</c:v>
                </c:pt>
                <c:pt idx="24">
                  <c:v>Février 2025</c:v>
                </c:pt>
              </c:strCache>
            </c:strRef>
          </c:cat>
          <c:val>
            <c:numRef>
              <c:f>Données!$C$8:$AA$8</c:f>
              <c:numCache>
                <c:formatCode>#,##0</c:formatCode>
                <c:ptCount val="25"/>
                <c:pt idx="0">
                  <c:v>231202</c:v>
                </c:pt>
                <c:pt idx="1">
                  <c:v>234903</c:v>
                </c:pt>
                <c:pt idx="2">
                  <c:v>237452</c:v>
                </c:pt>
                <c:pt idx="3">
                  <c:v>241955</c:v>
                </c:pt>
                <c:pt idx="4">
                  <c:v>242535</c:v>
                </c:pt>
                <c:pt idx="5">
                  <c:v>247775</c:v>
                </c:pt>
                <c:pt idx="6">
                  <c:v>255661</c:v>
                </c:pt>
                <c:pt idx="7">
                  <c:v>259836</c:v>
                </c:pt>
                <c:pt idx="8">
                  <c:v>256991</c:v>
                </c:pt>
                <c:pt idx="9">
                  <c:v>263087</c:v>
                </c:pt>
                <c:pt idx="10">
                  <c:v>265892</c:v>
                </c:pt>
                <c:pt idx="11">
                  <c:v>272926</c:v>
                </c:pt>
                <c:pt idx="12">
                  <c:v>275774</c:v>
                </c:pt>
                <c:pt idx="13">
                  <c:v>279261</c:v>
                </c:pt>
                <c:pt idx="14">
                  <c:v>285735</c:v>
                </c:pt>
                <c:pt idx="15">
                  <c:v>286328</c:v>
                </c:pt>
                <c:pt idx="16">
                  <c:v>293620</c:v>
                </c:pt>
                <c:pt idx="17">
                  <c:v>300650</c:v>
                </c:pt>
                <c:pt idx="18">
                  <c:v>305511</c:v>
                </c:pt>
                <c:pt idx="19">
                  <c:v>310960</c:v>
                </c:pt>
                <c:pt idx="20">
                  <c:v>316693</c:v>
                </c:pt>
                <c:pt idx="21">
                  <c:v>320256</c:v>
                </c:pt>
                <c:pt idx="22">
                  <c:v>329368</c:v>
                </c:pt>
                <c:pt idx="23">
                  <c:v>326815</c:v>
                </c:pt>
                <c:pt idx="24">
                  <c:v>343790</c:v>
                </c:pt>
              </c:numCache>
            </c:numRef>
          </c:val>
          <c:extLst>
            <c:ext xmlns:c16="http://schemas.microsoft.com/office/drawing/2014/chart" uri="{C3380CC4-5D6E-409C-BE32-E72D297353CC}">
              <c16:uniqueId val="{00000003-48DF-424F-BD68-43C662694F4A}"/>
            </c:ext>
          </c:extLst>
        </c:ser>
        <c:ser>
          <c:idx val="1"/>
          <c:order val="1"/>
          <c:tx>
            <c:strRef>
              <c:f>Données!$A$9</c:f>
              <c:strCache>
                <c:ptCount val="1"/>
                <c:pt idx="0">
                  <c:v>Orange Tunisie</c:v>
                </c:pt>
              </c:strCache>
            </c:strRef>
          </c:tx>
          <c:spPr>
            <a:solidFill>
              <a:srgbClr val="E46C0A"/>
            </a:solidFill>
          </c:spPr>
          <c:invertIfNegative val="0"/>
          <c:dLbls>
            <c:dLbl>
              <c:idx val="0"/>
              <c:layout>
                <c:manualLayout>
                  <c:x val="1.7812500000000001E-3"/>
                  <c:y val="2.2748611111111112E-2"/>
                </c:manualLayout>
              </c:layout>
              <c:spPr>
                <a:solidFill>
                  <a:srgbClr val="E46C0A"/>
                </a:solidFill>
              </c:spPr>
              <c:txPr>
                <a:bodyPr anchorCtr="0"/>
                <a:lstStyle/>
                <a:p>
                  <a:pPr algn="ctr">
                    <a:defRPr lang="en-US" sz="1000" b="0" i="0" u="none" strike="noStrike" kern="1200" baseline="0">
                      <a:solidFill>
                        <a:schemeClr val="bg1"/>
                      </a:solidFill>
                      <a:latin typeface="Philosopher" panose="02000503000000020004" pitchFamily="2" charset="0"/>
                      <a:ea typeface="Calibri"/>
                      <a:cs typeface="Calibri"/>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8DF-424F-BD68-43C662694F4A}"/>
                </c:ext>
              </c:extLst>
            </c:dLbl>
            <c:dLbl>
              <c:idx val="12"/>
              <c:layout>
                <c:manualLayout>
                  <c:x val="5.8796296296296296E-3"/>
                  <c:y val="2.389861111111111E-2"/>
                </c:manualLayout>
              </c:layout>
              <c:spPr>
                <a:solidFill>
                  <a:srgbClr val="E46C0A"/>
                </a:solidFill>
              </c:spPr>
              <c:txPr>
                <a:bodyPr anchorCtr="0"/>
                <a:lstStyle/>
                <a:p>
                  <a:pPr algn="ctr">
                    <a:defRPr lang="en-US" sz="1000" b="0" i="0" u="none" strike="noStrike" kern="1200" baseline="0">
                      <a:solidFill>
                        <a:schemeClr val="bg1"/>
                      </a:solidFill>
                      <a:latin typeface="Philosopher" panose="02000503000000020004" pitchFamily="2" charset="0"/>
                      <a:ea typeface="Calibri"/>
                      <a:cs typeface="Calibri"/>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8DF-424F-BD68-43C662694F4A}"/>
                </c:ext>
              </c:extLst>
            </c:dLbl>
            <c:dLbl>
              <c:idx val="24"/>
              <c:layout>
                <c:manualLayout>
                  <c:x val="-8.819444444444444E-3"/>
                  <c:y val="7.1861111111110303E-3"/>
                </c:manualLayout>
              </c:layout>
              <c:spPr>
                <a:solidFill>
                  <a:srgbClr val="E46C0A"/>
                </a:solidFill>
              </c:spPr>
              <c:txPr>
                <a:bodyPr anchorCtr="0"/>
                <a:lstStyle/>
                <a:p>
                  <a:pPr algn="ctr">
                    <a:defRPr lang="en-US" sz="1000" b="0" i="0" u="none" strike="noStrike" kern="1200" baseline="0">
                      <a:solidFill>
                        <a:schemeClr val="bg1"/>
                      </a:solidFill>
                      <a:latin typeface="Philosopher" panose="02000503000000020004" pitchFamily="2" charset="0"/>
                      <a:ea typeface="Calibri"/>
                      <a:cs typeface="Calibri"/>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8DF-424F-BD68-43C662694F4A}"/>
                </c:ext>
              </c:extLst>
            </c:dLbl>
            <c:spPr>
              <a:solidFill>
                <a:srgbClr val="E46C0A"/>
              </a:solidFill>
              <a:ln>
                <a:noFill/>
              </a:ln>
              <a:effectLst/>
            </c:spPr>
            <c:txPr>
              <a:bodyPr wrap="square" lIns="38100" tIns="19050" rIns="38100" bIns="19050" anchor="ctr" anchorCtr="0">
                <a:spAutoFit/>
              </a:bodyPr>
              <a:lstStyle/>
              <a:p>
                <a:pPr algn="ctr">
                  <a:defRPr lang="en-US" sz="1000" b="0" i="0" u="none" strike="noStrike" kern="1200" baseline="0">
                    <a:solidFill>
                      <a:schemeClr val="bg1"/>
                    </a:solidFill>
                    <a:latin typeface="Philosopher" panose="02000503000000020004" pitchFamily="2" charset="0"/>
                    <a:ea typeface="Calibri"/>
                    <a:cs typeface="Calibri"/>
                  </a:defRPr>
                </a:pPr>
                <a:endParaRPr lang="fr-FR"/>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Données!$C$6:$AA$6</c:f>
              <c:strCache>
                <c:ptCount val="25"/>
                <c:pt idx="0">
                  <c:v>Février 2023</c:v>
                </c:pt>
                <c:pt idx="1">
                  <c:v>Mars     2023</c:v>
                </c:pt>
                <c:pt idx="2">
                  <c:v>Avril          2023</c:v>
                </c:pt>
                <c:pt idx="3">
                  <c:v>Mai        2023</c:v>
                </c:pt>
                <c:pt idx="4">
                  <c:v>Juin          2023</c:v>
                </c:pt>
                <c:pt idx="5">
                  <c:v>Juillet     2023</c:v>
                </c:pt>
                <c:pt idx="6">
                  <c:v>Août     2023</c:v>
                </c:pt>
                <c:pt idx="7">
                  <c:v>Septembre 2023</c:v>
                </c:pt>
                <c:pt idx="8">
                  <c:v>Octobre 2023</c:v>
                </c:pt>
                <c:pt idx="9">
                  <c:v>Novembre 2023</c:v>
                </c:pt>
                <c:pt idx="10">
                  <c:v>Décembre 2023</c:v>
                </c:pt>
                <c:pt idx="11">
                  <c:v>Janvier 2024</c:v>
                </c:pt>
                <c:pt idx="12">
                  <c:v>Février 2024</c:v>
                </c:pt>
                <c:pt idx="13">
                  <c:v>Mars     2024</c:v>
                </c:pt>
                <c:pt idx="14">
                  <c:v>Avril          2024</c:v>
                </c:pt>
                <c:pt idx="15">
                  <c:v>Mai        2024</c:v>
                </c:pt>
                <c:pt idx="16">
                  <c:v>Juin          2024</c:v>
                </c:pt>
                <c:pt idx="17">
                  <c:v>Juillet     2024</c:v>
                </c:pt>
                <c:pt idx="18">
                  <c:v>Août     2024</c:v>
                </c:pt>
                <c:pt idx="19">
                  <c:v>Septembre 2024</c:v>
                </c:pt>
                <c:pt idx="20">
                  <c:v>Octobre 2024</c:v>
                </c:pt>
                <c:pt idx="21">
                  <c:v>Novembre 2024</c:v>
                </c:pt>
                <c:pt idx="22">
                  <c:v>Décembre 2024</c:v>
                </c:pt>
                <c:pt idx="23">
                  <c:v>Janvier 2025</c:v>
                </c:pt>
                <c:pt idx="24">
                  <c:v>Février 2025</c:v>
                </c:pt>
              </c:strCache>
            </c:strRef>
          </c:cat>
          <c:val>
            <c:numRef>
              <c:f>Données!$C$9:$AA$9</c:f>
              <c:numCache>
                <c:formatCode>#,##0</c:formatCode>
                <c:ptCount val="25"/>
                <c:pt idx="0">
                  <c:v>221100</c:v>
                </c:pt>
                <c:pt idx="1">
                  <c:v>222822</c:v>
                </c:pt>
                <c:pt idx="2">
                  <c:v>223512</c:v>
                </c:pt>
                <c:pt idx="3">
                  <c:v>225207</c:v>
                </c:pt>
                <c:pt idx="4">
                  <c:v>228175</c:v>
                </c:pt>
                <c:pt idx="5">
                  <c:v>228936</c:v>
                </c:pt>
                <c:pt idx="6">
                  <c:v>230033</c:v>
                </c:pt>
                <c:pt idx="7">
                  <c:v>232517</c:v>
                </c:pt>
                <c:pt idx="8">
                  <c:v>235794</c:v>
                </c:pt>
                <c:pt idx="9">
                  <c:v>238092</c:v>
                </c:pt>
                <c:pt idx="10">
                  <c:v>239927</c:v>
                </c:pt>
                <c:pt idx="11">
                  <c:v>242903</c:v>
                </c:pt>
                <c:pt idx="12">
                  <c:v>245110</c:v>
                </c:pt>
                <c:pt idx="13">
                  <c:v>246727</c:v>
                </c:pt>
                <c:pt idx="14">
                  <c:v>248105</c:v>
                </c:pt>
                <c:pt idx="15">
                  <c:v>250236</c:v>
                </c:pt>
                <c:pt idx="16">
                  <c:v>252835</c:v>
                </c:pt>
                <c:pt idx="17">
                  <c:v>256021</c:v>
                </c:pt>
                <c:pt idx="18">
                  <c:v>258191</c:v>
                </c:pt>
                <c:pt idx="19">
                  <c:v>261355</c:v>
                </c:pt>
                <c:pt idx="20">
                  <c:v>264953</c:v>
                </c:pt>
                <c:pt idx="21">
                  <c:v>267250</c:v>
                </c:pt>
                <c:pt idx="22">
                  <c:v>268493</c:v>
                </c:pt>
                <c:pt idx="23">
                  <c:v>270000</c:v>
                </c:pt>
                <c:pt idx="24">
                  <c:v>272510</c:v>
                </c:pt>
              </c:numCache>
            </c:numRef>
          </c:val>
          <c:extLst>
            <c:ext xmlns:c16="http://schemas.microsoft.com/office/drawing/2014/chart" uri="{C3380CC4-5D6E-409C-BE32-E72D297353CC}">
              <c16:uniqueId val="{00000007-48DF-424F-BD68-43C662694F4A}"/>
            </c:ext>
          </c:extLst>
        </c:ser>
        <c:ser>
          <c:idx val="0"/>
          <c:order val="2"/>
          <c:tx>
            <c:strRef>
              <c:f>Données!$A$7</c:f>
              <c:strCache>
                <c:ptCount val="1"/>
                <c:pt idx="0">
                  <c:v>Tunisie Télécom</c:v>
                </c:pt>
              </c:strCache>
            </c:strRef>
          </c:tx>
          <c:spPr>
            <a:solidFill>
              <a:srgbClr val="0070C0"/>
            </a:solidFill>
          </c:spPr>
          <c:invertIfNegative val="0"/>
          <c:dLbls>
            <c:dLbl>
              <c:idx val="0"/>
              <c:layout>
                <c:manualLayout>
                  <c:x val="0"/>
                  <c:y val="2.6458333333333323E-2"/>
                </c:manualLayout>
              </c:layout>
              <c:spPr>
                <a:solidFill>
                  <a:srgbClr val="0070C0"/>
                </a:solidFill>
              </c:spPr>
              <c:txPr>
                <a:bodyPr anchorCtr="0"/>
                <a:lstStyle/>
                <a:p>
                  <a:pPr algn="ctr">
                    <a:defRPr lang="en-US" sz="1000" b="0" i="0" u="none" strike="noStrike" kern="1200" baseline="0">
                      <a:solidFill>
                        <a:schemeClr val="bg1"/>
                      </a:solidFill>
                      <a:latin typeface="Philosopher" panose="02000503000000020004" pitchFamily="2" charset="0"/>
                      <a:ea typeface="Calibri"/>
                      <a:cs typeface="Calibri"/>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8DF-424F-BD68-43C662694F4A}"/>
                </c:ext>
              </c:extLst>
            </c:dLbl>
            <c:dLbl>
              <c:idx val="12"/>
              <c:spPr>
                <a:solidFill>
                  <a:srgbClr val="0070C0"/>
                </a:solidFill>
              </c:spPr>
              <c:txPr>
                <a:bodyPr anchorCtr="0"/>
                <a:lstStyle/>
                <a:p>
                  <a:pPr algn="ctr">
                    <a:defRPr lang="en-US" sz="1000" b="0" i="0" u="none" strike="noStrike" kern="1200" baseline="0">
                      <a:solidFill>
                        <a:schemeClr val="bg1"/>
                      </a:solidFill>
                      <a:latin typeface="Philosopher" panose="02000503000000020004" pitchFamily="2" charset="0"/>
                      <a:ea typeface="Calibri"/>
                      <a:cs typeface="Calibri"/>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8DF-424F-BD68-43C662694F4A}"/>
                </c:ext>
              </c:extLst>
            </c:dLbl>
            <c:dLbl>
              <c:idx val="24"/>
              <c:layout>
                <c:manualLayout>
                  <c:x val="0"/>
                  <c:y val="6.2597809076682318E-3"/>
                </c:manualLayout>
              </c:layout>
              <c:spPr>
                <a:solidFill>
                  <a:srgbClr val="0070C0"/>
                </a:solidFill>
              </c:spPr>
              <c:txPr>
                <a:bodyPr anchorCtr="0"/>
                <a:lstStyle/>
                <a:p>
                  <a:pPr algn="ctr">
                    <a:defRPr lang="en-US" sz="1000" b="0" i="0" u="none" strike="noStrike" kern="1200" baseline="0">
                      <a:solidFill>
                        <a:schemeClr val="bg1"/>
                      </a:solidFill>
                      <a:latin typeface="Philosopher" panose="02000503000000020004" pitchFamily="2" charset="0"/>
                      <a:ea typeface="Calibri"/>
                      <a:cs typeface="Calibri"/>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8DF-424F-BD68-43C662694F4A}"/>
                </c:ext>
              </c:extLst>
            </c:dLbl>
            <c:spPr>
              <a:solidFill>
                <a:srgbClr val="0070C0"/>
              </a:solidFill>
              <a:ln>
                <a:noFill/>
              </a:ln>
              <a:effectLst/>
            </c:spPr>
            <c:txPr>
              <a:bodyPr wrap="square" lIns="38100" tIns="19050" rIns="38100" bIns="19050" anchor="ctr" anchorCtr="0">
                <a:spAutoFit/>
              </a:bodyPr>
              <a:lstStyle/>
              <a:p>
                <a:pPr algn="ctr">
                  <a:defRPr lang="en-US" sz="1000" b="0" i="0" u="none" strike="noStrike" kern="1200" baseline="0">
                    <a:solidFill>
                      <a:schemeClr val="bg1"/>
                    </a:solidFill>
                    <a:latin typeface="Philosopher" panose="02000503000000020004" pitchFamily="2" charset="0"/>
                    <a:ea typeface="Calibri"/>
                    <a:cs typeface="Calibri"/>
                  </a:defRPr>
                </a:pPr>
                <a:endParaRPr lang="fr-FR"/>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Données!$C$6:$AA$6</c:f>
              <c:strCache>
                <c:ptCount val="25"/>
                <c:pt idx="0">
                  <c:v>Février 2023</c:v>
                </c:pt>
                <c:pt idx="1">
                  <c:v>Mars     2023</c:v>
                </c:pt>
                <c:pt idx="2">
                  <c:v>Avril          2023</c:v>
                </c:pt>
                <c:pt idx="3">
                  <c:v>Mai        2023</c:v>
                </c:pt>
                <c:pt idx="4">
                  <c:v>Juin          2023</c:v>
                </c:pt>
                <c:pt idx="5">
                  <c:v>Juillet     2023</c:v>
                </c:pt>
                <c:pt idx="6">
                  <c:v>Août     2023</c:v>
                </c:pt>
                <c:pt idx="7">
                  <c:v>Septembre 2023</c:v>
                </c:pt>
                <c:pt idx="8">
                  <c:v>Octobre 2023</c:v>
                </c:pt>
                <c:pt idx="9">
                  <c:v>Novembre 2023</c:v>
                </c:pt>
                <c:pt idx="10">
                  <c:v>Décembre 2023</c:v>
                </c:pt>
                <c:pt idx="11">
                  <c:v>Janvier 2024</c:v>
                </c:pt>
                <c:pt idx="12">
                  <c:v>Février 2024</c:v>
                </c:pt>
                <c:pt idx="13">
                  <c:v>Mars     2024</c:v>
                </c:pt>
                <c:pt idx="14">
                  <c:v>Avril          2024</c:v>
                </c:pt>
                <c:pt idx="15">
                  <c:v>Mai        2024</c:v>
                </c:pt>
                <c:pt idx="16">
                  <c:v>Juin          2024</c:v>
                </c:pt>
                <c:pt idx="17">
                  <c:v>Juillet     2024</c:v>
                </c:pt>
                <c:pt idx="18">
                  <c:v>Août     2024</c:v>
                </c:pt>
                <c:pt idx="19">
                  <c:v>Septembre 2024</c:v>
                </c:pt>
                <c:pt idx="20">
                  <c:v>Octobre 2024</c:v>
                </c:pt>
                <c:pt idx="21">
                  <c:v>Novembre 2024</c:v>
                </c:pt>
                <c:pt idx="22">
                  <c:v>Décembre 2024</c:v>
                </c:pt>
                <c:pt idx="23">
                  <c:v>Janvier 2025</c:v>
                </c:pt>
                <c:pt idx="24">
                  <c:v>Février 2025</c:v>
                </c:pt>
              </c:strCache>
            </c:strRef>
          </c:cat>
          <c:val>
            <c:numRef>
              <c:f>Données!$C$7:$AA$7</c:f>
              <c:numCache>
                <c:formatCode>#,##0</c:formatCode>
                <c:ptCount val="25"/>
                <c:pt idx="0">
                  <c:v>1351178</c:v>
                </c:pt>
                <c:pt idx="1">
                  <c:v>1360976</c:v>
                </c:pt>
                <c:pt idx="2">
                  <c:v>1361916</c:v>
                </c:pt>
                <c:pt idx="3">
                  <c:v>1360519</c:v>
                </c:pt>
                <c:pt idx="4">
                  <c:v>1359588</c:v>
                </c:pt>
                <c:pt idx="5">
                  <c:v>1363679</c:v>
                </c:pt>
                <c:pt idx="6">
                  <c:v>1361343</c:v>
                </c:pt>
                <c:pt idx="7">
                  <c:v>1347712</c:v>
                </c:pt>
                <c:pt idx="8">
                  <c:v>1353536</c:v>
                </c:pt>
                <c:pt idx="9">
                  <c:v>1360077</c:v>
                </c:pt>
                <c:pt idx="10">
                  <c:v>1357321</c:v>
                </c:pt>
                <c:pt idx="11">
                  <c:v>1366588</c:v>
                </c:pt>
                <c:pt idx="12">
                  <c:v>1364737</c:v>
                </c:pt>
                <c:pt idx="13">
                  <c:v>1365129</c:v>
                </c:pt>
                <c:pt idx="14">
                  <c:v>1366909</c:v>
                </c:pt>
                <c:pt idx="15">
                  <c:v>1369998</c:v>
                </c:pt>
                <c:pt idx="16">
                  <c:v>1364160</c:v>
                </c:pt>
                <c:pt idx="17">
                  <c:v>1366385</c:v>
                </c:pt>
                <c:pt idx="18">
                  <c:v>1363565</c:v>
                </c:pt>
                <c:pt idx="19">
                  <c:v>1359606</c:v>
                </c:pt>
                <c:pt idx="20">
                  <c:v>1346206</c:v>
                </c:pt>
                <c:pt idx="21">
                  <c:v>1368317</c:v>
                </c:pt>
                <c:pt idx="22">
                  <c:v>1362797</c:v>
                </c:pt>
                <c:pt idx="23">
                  <c:v>1365610</c:v>
                </c:pt>
                <c:pt idx="24">
                  <c:v>1366387</c:v>
                </c:pt>
              </c:numCache>
            </c:numRef>
          </c:val>
          <c:extLst>
            <c:ext xmlns:c16="http://schemas.microsoft.com/office/drawing/2014/chart" uri="{C3380CC4-5D6E-409C-BE32-E72D297353CC}">
              <c16:uniqueId val="{0000000B-48DF-424F-BD68-43C662694F4A}"/>
            </c:ext>
          </c:extLst>
        </c:ser>
        <c:dLbls>
          <c:showLegendKey val="0"/>
          <c:showVal val="0"/>
          <c:showCatName val="0"/>
          <c:showSerName val="0"/>
          <c:showPercent val="0"/>
          <c:showBubbleSize val="0"/>
        </c:dLbls>
        <c:gapWidth val="150"/>
        <c:axId val="568751999"/>
        <c:axId val="1"/>
      </c:barChart>
      <c:catAx>
        <c:axId val="568751999"/>
        <c:scaling>
          <c:orientation val="minMax"/>
        </c:scaling>
        <c:delete val="0"/>
        <c:axPos val="b"/>
        <c:numFmt formatCode="General" sourceLinked="1"/>
        <c:majorTickMark val="out"/>
        <c:minorTickMark val="none"/>
        <c:tickLblPos val="nextTo"/>
        <c:txPr>
          <a:bodyPr rot="0" vert="horz"/>
          <a:lstStyle/>
          <a:p>
            <a:pPr>
              <a:defRPr sz="500" b="0" i="0" u="none" strike="noStrike" baseline="0">
                <a:solidFill>
                  <a:srgbClr val="000000"/>
                </a:solidFill>
                <a:latin typeface="Philosopher" panose="02000503000000020004" pitchFamily="2" charset="0"/>
                <a:ea typeface="Calibri"/>
                <a:cs typeface="Calibri"/>
              </a:defRPr>
            </a:pPr>
            <a:endParaRPr lang="fr-FR"/>
          </a:p>
        </c:txPr>
        <c:crossAx val="1"/>
        <c:crosses val="autoZero"/>
        <c:auto val="1"/>
        <c:lblAlgn val="ctr"/>
        <c:lblOffset val="100"/>
        <c:noMultiLvlLbl val="0"/>
      </c:catAx>
      <c:valAx>
        <c:axId val="1"/>
        <c:scaling>
          <c:orientation val="minMax"/>
          <c:max val="1500000"/>
          <c:min val="0"/>
        </c:scaling>
        <c:delete val="0"/>
        <c:axPos val="l"/>
        <c:numFmt formatCode="#,##0" sourceLinked="0"/>
        <c:majorTickMark val="out"/>
        <c:minorTickMark val="none"/>
        <c:tickLblPos val="nextTo"/>
        <c:txPr>
          <a:bodyPr rot="0" vert="horz"/>
          <a:lstStyle/>
          <a:p>
            <a:pPr>
              <a:defRPr sz="600" b="0" i="0" u="none" strike="noStrike" baseline="0">
                <a:solidFill>
                  <a:srgbClr val="000000"/>
                </a:solidFill>
                <a:latin typeface="Philosopher" panose="02000503000000020004" pitchFamily="2" charset="0"/>
                <a:ea typeface="Calibri"/>
                <a:cs typeface="Calibri"/>
              </a:defRPr>
            </a:pPr>
            <a:endParaRPr lang="fr-FR"/>
          </a:p>
        </c:txPr>
        <c:crossAx val="568751999"/>
        <c:crosses val="autoZero"/>
        <c:crossBetween val="between"/>
        <c:majorUnit val="375000"/>
        <c:dispUnits>
          <c:builtInUnit val="thousands"/>
          <c:dispUnitsLbl>
            <c:layout>
              <c:manualLayout>
                <c:xMode val="edge"/>
                <c:yMode val="edge"/>
                <c:x val="0"/>
                <c:y val="1.5971271110970873E-3"/>
              </c:manualLayout>
            </c:layout>
            <c:tx>
              <c:rich>
                <a:bodyPr rot="0" vert="horz"/>
                <a:lstStyle/>
                <a:p>
                  <a:pPr algn="ctr">
                    <a:defRPr sz="600" b="0" i="0" u="none" strike="noStrike" baseline="0">
                      <a:solidFill>
                        <a:srgbClr val="000000"/>
                      </a:solidFill>
                      <a:latin typeface="Philosopher" panose="02000503000000020004" pitchFamily="2" charset="0"/>
                      <a:ea typeface="Calibri"/>
                      <a:cs typeface="Calibri"/>
                    </a:defRPr>
                  </a:pPr>
                  <a:r>
                    <a:rPr lang="fr-FR" sz="600" b="0">
                      <a:latin typeface="Philosopher" panose="02000503000000020004" pitchFamily="2" charset="0"/>
                    </a:rPr>
                    <a:t>Unité : milliers</a:t>
                  </a:r>
                </a:p>
              </c:rich>
            </c:tx>
          </c:dispUnitsLbl>
        </c:dispUnits>
      </c:valAx>
      <c:spPr>
        <a:noFill/>
        <a:ln w="25400">
          <a:noFill/>
        </a:ln>
      </c:spPr>
    </c:plotArea>
    <c:legend>
      <c:legendPos val="b"/>
      <c:layout>
        <c:manualLayout>
          <c:xMode val="edge"/>
          <c:yMode val="edge"/>
          <c:x val="3.8615277777777776E-2"/>
          <c:y val="0.93248541666666684"/>
          <c:w val="0.92898999932700732"/>
          <c:h val="5.3406250000000009E-2"/>
        </c:manualLayout>
      </c:layout>
      <c:overlay val="0"/>
      <c:spPr>
        <a:ln>
          <a:noFill/>
        </a:ln>
      </c:spPr>
      <c:txPr>
        <a:bodyPr/>
        <a:lstStyle/>
        <a:p>
          <a:pPr>
            <a:defRPr sz="600" b="0" i="0" u="none" strike="noStrike" baseline="0">
              <a:solidFill>
                <a:srgbClr val="000000"/>
              </a:solidFill>
              <a:latin typeface="Calibri"/>
              <a:ea typeface="Calibri"/>
              <a:cs typeface="Calibri"/>
            </a:defRPr>
          </a:pPr>
          <a:endParaRPr lang="fr-FR"/>
        </a:p>
      </c:txPr>
    </c:legend>
    <c:plotVisOnly val="1"/>
    <c:dispBlanksAs val="gap"/>
    <c:showDLblsOverMax val="0"/>
  </c:chart>
  <c:spPr>
    <a:ln w="38100">
      <a:noFill/>
    </a:ln>
  </c:spPr>
  <c:txPr>
    <a:bodyPr/>
    <a:lstStyle/>
    <a:p>
      <a:pPr>
        <a:defRPr sz="1600" b="1" i="0" u="none" strike="noStrike" baseline="0">
          <a:solidFill>
            <a:srgbClr val="000000"/>
          </a:solidFill>
          <a:latin typeface="Calibri"/>
          <a:ea typeface="Calibri"/>
          <a:cs typeface="Calibri"/>
        </a:defRPr>
      </a:pPr>
      <a:endParaRPr lang="fr-FR"/>
    </a:p>
  </c:txPr>
  <c:externalData r:id="rId2">
    <c:autoUpdate val="1"/>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6294779938587509E-2"/>
          <c:y val="5.8759722222222234E-2"/>
          <c:w val="0.92732855680655069"/>
          <c:h val="0.71455208333333342"/>
        </c:manualLayout>
      </c:layout>
      <c:lineChart>
        <c:grouping val="standard"/>
        <c:varyColors val="0"/>
        <c:ser>
          <c:idx val="0"/>
          <c:order val="0"/>
          <c:tx>
            <c:v>Tunisie Télécom</c:v>
          </c:tx>
          <c:spPr>
            <a:ln w="38100">
              <a:solidFill>
                <a:srgbClr val="0070C0"/>
              </a:solidFill>
            </a:ln>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9F99-4F3B-AC36-1236DFB7342A}"/>
                </c:ext>
              </c:extLst>
            </c:dLbl>
            <c:dLbl>
              <c:idx val="2"/>
              <c:delete val="1"/>
              <c:extLst>
                <c:ext xmlns:c15="http://schemas.microsoft.com/office/drawing/2012/chart" uri="{CE6537A1-D6FC-4f65-9D91-7224C49458BB}"/>
                <c:ext xmlns:c16="http://schemas.microsoft.com/office/drawing/2014/chart" uri="{C3380CC4-5D6E-409C-BE32-E72D297353CC}">
                  <c16:uniqueId val="{00000001-9F99-4F3B-AC36-1236DFB7342A}"/>
                </c:ext>
              </c:extLst>
            </c:dLbl>
            <c:dLbl>
              <c:idx val="3"/>
              <c:delete val="1"/>
              <c:extLst>
                <c:ext xmlns:c15="http://schemas.microsoft.com/office/drawing/2012/chart" uri="{CE6537A1-D6FC-4f65-9D91-7224C49458BB}"/>
                <c:ext xmlns:c16="http://schemas.microsoft.com/office/drawing/2014/chart" uri="{C3380CC4-5D6E-409C-BE32-E72D297353CC}">
                  <c16:uniqueId val="{00000002-9F99-4F3B-AC36-1236DFB7342A}"/>
                </c:ext>
              </c:extLst>
            </c:dLbl>
            <c:dLbl>
              <c:idx val="4"/>
              <c:delete val="1"/>
              <c:extLst>
                <c:ext xmlns:c15="http://schemas.microsoft.com/office/drawing/2012/chart" uri="{CE6537A1-D6FC-4f65-9D91-7224C49458BB}"/>
                <c:ext xmlns:c16="http://schemas.microsoft.com/office/drawing/2014/chart" uri="{C3380CC4-5D6E-409C-BE32-E72D297353CC}">
                  <c16:uniqueId val="{00000003-9F99-4F3B-AC36-1236DFB7342A}"/>
                </c:ext>
              </c:extLst>
            </c:dLbl>
            <c:dLbl>
              <c:idx val="5"/>
              <c:delete val="1"/>
              <c:extLst>
                <c:ext xmlns:c15="http://schemas.microsoft.com/office/drawing/2012/chart" uri="{CE6537A1-D6FC-4f65-9D91-7224C49458BB}"/>
                <c:ext xmlns:c16="http://schemas.microsoft.com/office/drawing/2014/chart" uri="{C3380CC4-5D6E-409C-BE32-E72D297353CC}">
                  <c16:uniqueId val="{00000004-9F99-4F3B-AC36-1236DFB7342A}"/>
                </c:ext>
              </c:extLst>
            </c:dLbl>
            <c:dLbl>
              <c:idx val="6"/>
              <c:delete val="1"/>
              <c:extLst>
                <c:ext xmlns:c15="http://schemas.microsoft.com/office/drawing/2012/chart" uri="{CE6537A1-D6FC-4f65-9D91-7224C49458BB}"/>
                <c:ext xmlns:c16="http://schemas.microsoft.com/office/drawing/2014/chart" uri="{C3380CC4-5D6E-409C-BE32-E72D297353CC}">
                  <c16:uniqueId val="{00000005-9F99-4F3B-AC36-1236DFB7342A}"/>
                </c:ext>
              </c:extLst>
            </c:dLbl>
            <c:dLbl>
              <c:idx val="7"/>
              <c:delete val="1"/>
              <c:extLst>
                <c:ext xmlns:c15="http://schemas.microsoft.com/office/drawing/2012/chart" uri="{CE6537A1-D6FC-4f65-9D91-7224C49458BB}"/>
                <c:ext xmlns:c16="http://schemas.microsoft.com/office/drawing/2014/chart" uri="{C3380CC4-5D6E-409C-BE32-E72D297353CC}">
                  <c16:uniqueId val="{00000006-9F99-4F3B-AC36-1236DFB7342A}"/>
                </c:ext>
              </c:extLst>
            </c:dLbl>
            <c:dLbl>
              <c:idx val="8"/>
              <c:delete val="1"/>
              <c:extLst>
                <c:ext xmlns:c15="http://schemas.microsoft.com/office/drawing/2012/chart" uri="{CE6537A1-D6FC-4f65-9D91-7224C49458BB}"/>
                <c:ext xmlns:c16="http://schemas.microsoft.com/office/drawing/2014/chart" uri="{C3380CC4-5D6E-409C-BE32-E72D297353CC}">
                  <c16:uniqueId val="{00000007-9F99-4F3B-AC36-1236DFB7342A}"/>
                </c:ext>
              </c:extLst>
            </c:dLbl>
            <c:dLbl>
              <c:idx val="9"/>
              <c:delete val="1"/>
              <c:extLst>
                <c:ext xmlns:c15="http://schemas.microsoft.com/office/drawing/2012/chart" uri="{CE6537A1-D6FC-4f65-9D91-7224C49458BB}"/>
                <c:ext xmlns:c16="http://schemas.microsoft.com/office/drawing/2014/chart" uri="{C3380CC4-5D6E-409C-BE32-E72D297353CC}">
                  <c16:uniqueId val="{00000008-9F99-4F3B-AC36-1236DFB7342A}"/>
                </c:ext>
              </c:extLst>
            </c:dLbl>
            <c:dLbl>
              <c:idx val="10"/>
              <c:delete val="1"/>
              <c:extLst>
                <c:ext xmlns:c15="http://schemas.microsoft.com/office/drawing/2012/chart" uri="{CE6537A1-D6FC-4f65-9D91-7224C49458BB}"/>
                <c:ext xmlns:c16="http://schemas.microsoft.com/office/drawing/2014/chart" uri="{C3380CC4-5D6E-409C-BE32-E72D297353CC}">
                  <c16:uniqueId val="{00000009-9F99-4F3B-AC36-1236DFB7342A}"/>
                </c:ext>
              </c:extLst>
            </c:dLbl>
            <c:dLbl>
              <c:idx val="11"/>
              <c:delete val="1"/>
              <c:extLst>
                <c:ext xmlns:c15="http://schemas.microsoft.com/office/drawing/2012/chart" uri="{CE6537A1-D6FC-4f65-9D91-7224C49458BB}"/>
                <c:ext xmlns:c16="http://schemas.microsoft.com/office/drawing/2014/chart" uri="{C3380CC4-5D6E-409C-BE32-E72D297353CC}">
                  <c16:uniqueId val="{0000000A-9F99-4F3B-AC36-1236DFB7342A}"/>
                </c:ext>
              </c:extLst>
            </c:dLbl>
            <c:dLbl>
              <c:idx val="12"/>
              <c:layout>
                <c:manualLayout>
                  <c:x val="-5.303425925925926E-2"/>
                  <c:y val="-8.819444444444464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F99-4F3B-AC36-1236DFB7342A}"/>
                </c:ext>
              </c:extLst>
            </c:dLbl>
            <c:dLbl>
              <c:idx val="13"/>
              <c:delete val="1"/>
              <c:extLst>
                <c:ext xmlns:c15="http://schemas.microsoft.com/office/drawing/2012/chart" uri="{CE6537A1-D6FC-4f65-9D91-7224C49458BB}"/>
                <c:ext xmlns:c16="http://schemas.microsoft.com/office/drawing/2014/chart" uri="{C3380CC4-5D6E-409C-BE32-E72D297353CC}">
                  <c16:uniqueId val="{0000000C-9F99-4F3B-AC36-1236DFB7342A}"/>
                </c:ext>
              </c:extLst>
            </c:dLbl>
            <c:dLbl>
              <c:idx val="14"/>
              <c:delete val="1"/>
              <c:extLst>
                <c:ext xmlns:c15="http://schemas.microsoft.com/office/drawing/2012/chart" uri="{CE6537A1-D6FC-4f65-9D91-7224C49458BB}"/>
                <c:ext xmlns:c16="http://schemas.microsoft.com/office/drawing/2014/chart" uri="{C3380CC4-5D6E-409C-BE32-E72D297353CC}">
                  <c16:uniqueId val="{0000000D-9F99-4F3B-AC36-1236DFB7342A}"/>
                </c:ext>
              </c:extLst>
            </c:dLbl>
            <c:dLbl>
              <c:idx val="15"/>
              <c:delete val="1"/>
              <c:extLst>
                <c:ext xmlns:c15="http://schemas.microsoft.com/office/drawing/2012/chart" uri="{CE6537A1-D6FC-4f65-9D91-7224C49458BB}"/>
                <c:ext xmlns:c16="http://schemas.microsoft.com/office/drawing/2014/chart" uri="{C3380CC4-5D6E-409C-BE32-E72D297353CC}">
                  <c16:uniqueId val="{0000000E-9F99-4F3B-AC36-1236DFB7342A}"/>
                </c:ext>
              </c:extLst>
            </c:dLbl>
            <c:dLbl>
              <c:idx val="16"/>
              <c:delete val="1"/>
              <c:extLst>
                <c:ext xmlns:c15="http://schemas.microsoft.com/office/drawing/2012/chart" uri="{CE6537A1-D6FC-4f65-9D91-7224C49458BB}"/>
                <c:ext xmlns:c16="http://schemas.microsoft.com/office/drawing/2014/chart" uri="{C3380CC4-5D6E-409C-BE32-E72D297353CC}">
                  <c16:uniqueId val="{0000000F-9F99-4F3B-AC36-1236DFB7342A}"/>
                </c:ext>
              </c:extLst>
            </c:dLbl>
            <c:dLbl>
              <c:idx val="17"/>
              <c:delete val="1"/>
              <c:extLst>
                <c:ext xmlns:c15="http://schemas.microsoft.com/office/drawing/2012/chart" uri="{CE6537A1-D6FC-4f65-9D91-7224C49458BB}"/>
                <c:ext xmlns:c16="http://schemas.microsoft.com/office/drawing/2014/chart" uri="{C3380CC4-5D6E-409C-BE32-E72D297353CC}">
                  <c16:uniqueId val="{00000010-9F99-4F3B-AC36-1236DFB7342A}"/>
                </c:ext>
              </c:extLst>
            </c:dLbl>
            <c:dLbl>
              <c:idx val="18"/>
              <c:delete val="1"/>
              <c:extLst>
                <c:ext xmlns:c15="http://schemas.microsoft.com/office/drawing/2012/chart" uri="{CE6537A1-D6FC-4f65-9D91-7224C49458BB}"/>
                <c:ext xmlns:c16="http://schemas.microsoft.com/office/drawing/2014/chart" uri="{C3380CC4-5D6E-409C-BE32-E72D297353CC}">
                  <c16:uniqueId val="{00000011-9F99-4F3B-AC36-1236DFB7342A}"/>
                </c:ext>
              </c:extLst>
            </c:dLbl>
            <c:dLbl>
              <c:idx val="19"/>
              <c:delete val="1"/>
              <c:extLst>
                <c:ext xmlns:c15="http://schemas.microsoft.com/office/drawing/2012/chart" uri="{CE6537A1-D6FC-4f65-9D91-7224C49458BB}"/>
                <c:ext xmlns:c16="http://schemas.microsoft.com/office/drawing/2014/chart" uri="{C3380CC4-5D6E-409C-BE32-E72D297353CC}">
                  <c16:uniqueId val="{00000012-9F99-4F3B-AC36-1236DFB7342A}"/>
                </c:ext>
              </c:extLst>
            </c:dLbl>
            <c:dLbl>
              <c:idx val="20"/>
              <c:delete val="1"/>
              <c:extLst>
                <c:ext xmlns:c15="http://schemas.microsoft.com/office/drawing/2012/chart" uri="{CE6537A1-D6FC-4f65-9D91-7224C49458BB}"/>
                <c:ext xmlns:c16="http://schemas.microsoft.com/office/drawing/2014/chart" uri="{C3380CC4-5D6E-409C-BE32-E72D297353CC}">
                  <c16:uniqueId val="{00000013-9F99-4F3B-AC36-1236DFB7342A}"/>
                </c:ext>
              </c:extLst>
            </c:dLbl>
            <c:dLbl>
              <c:idx val="21"/>
              <c:delete val="1"/>
              <c:extLst>
                <c:ext xmlns:c15="http://schemas.microsoft.com/office/drawing/2012/chart" uri="{CE6537A1-D6FC-4f65-9D91-7224C49458BB}"/>
                <c:ext xmlns:c16="http://schemas.microsoft.com/office/drawing/2014/chart" uri="{C3380CC4-5D6E-409C-BE32-E72D297353CC}">
                  <c16:uniqueId val="{00000014-9F99-4F3B-AC36-1236DFB7342A}"/>
                </c:ext>
              </c:extLst>
            </c:dLbl>
            <c:dLbl>
              <c:idx val="22"/>
              <c:delete val="1"/>
              <c:extLst>
                <c:ext xmlns:c15="http://schemas.microsoft.com/office/drawing/2012/chart" uri="{CE6537A1-D6FC-4f65-9D91-7224C49458BB}"/>
                <c:ext xmlns:c16="http://schemas.microsoft.com/office/drawing/2014/chart" uri="{C3380CC4-5D6E-409C-BE32-E72D297353CC}">
                  <c16:uniqueId val="{00000015-9F99-4F3B-AC36-1236DFB7342A}"/>
                </c:ext>
              </c:extLst>
            </c:dLbl>
            <c:dLbl>
              <c:idx val="23"/>
              <c:delete val="1"/>
              <c:extLst>
                <c:ext xmlns:c15="http://schemas.microsoft.com/office/drawing/2012/chart" uri="{CE6537A1-D6FC-4f65-9D91-7224C49458BB}"/>
                <c:ext xmlns:c16="http://schemas.microsoft.com/office/drawing/2014/chart" uri="{C3380CC4-5D6E-409C-BE32-E72D297353CC}">
                  <c16:uniqueId val="{00000016-9F99-4F3B-AC36-1236DFB7342A}"/>
                </c:ext>
              </c:extLst>
            </c:dLbl>
            <c:dLbl>
              <c:idx val="24"/>
              <c:numFmt formatCode="0.0%" sourceLinked="0"/>
              <c:spPr>
                <a:solidFill>
                  <a:srgbClr val="0070C0"/>
                </a:solidFill>
              </c:spPr>
              <c:txPr>
                <a:bodyPr anchorCtr="0"/>
                <a:lstStyle/>
                <a:p>
                  <a:pPr algn="ctr">
                    <a:defRPr lang="en-US" sz="1000" b="0" i="0" u="none" strike="noStrike" kern="1200" baseline="0">
                      <a:solidFill>
                        <a:schemeClr val="bg1"/>
                      </a:solidFill>
                      <a:latin typeface="Philosopher" panose="02000503000000020004" pitchFamily="2" charset="0"/>
                      <a:ea typeface="Calibri"/>
                      <a:cs typeface="Calibri"/>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17-9F99-4F3B-AC36-1236DFB7342A}"/>
                </c:ext>
              </c:extLst>
            </c:dLbl>
            <c:numFmt formatCode="0.0%" sourceLinked="0"/>
            <c:spPr>
              <a:solidFill>
                <a:srgbClr val="0070C0"/>
              </a:solidFill>
            </c:spPr>
            <c:txPr>
              <a:bodyPr wrap="square" lIns="38100" tIns="19050" rIns="38100" bIns="19050" anchor="ctr" anchorCtr="0">
                <a:spAutoFit/>
              </a:bodyPr>
              <a:lstStyle/>
              <a:p>
                <a:pPr algn="ctr">
                  <a:defRPr lang="en-US" sz="1000" b="0" i="0" u="none" strike="noStrike" kern="1200" baseline="0">
                    <a:solidFill>
                      <a:schemeClr val="bg1"/>
                    </a:solidFill>
                    <a:latin typeface="Philosopher" panose="02000503000000020004" pitchFamily="2" charset="0"/>
                    <a:ea typeface="Calibri"/>
                    <a:cs typeface="Calibri"/>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Données!$C$142:$AA$142</c:f>
              <c:strCache>
                <c:ptCount val="25"/>
                <c:pt idx="0">
                  <c:v>Février 2023</c:v>
                </c:pt>
                <c:pt idx="1">
                  <c:v>Mars     2023</c:v>
                </c:pt>
                <c:pt idx="2">
                  <c:v>Avril          2023</c:v>
                </c:pt>
                <c:pt idx="3">
                  <c:v>Mai        2023</c:v>
                </c:pt>
                <c:pt idx="4">
                  <c:v>Juin          2023</c:v>
                </c:pt>
                <c:pt idx="5">
                  <c:v>Juillet     2023</c:v>
                </c:pt>
                <c:pt idx="6">
                  <c:v>Août     2023</c:v>
                </c:pt>
                <c:pt idx="7">
                  <c:v>Septembre 2023</c:v>
                </c:pt>
                <c:pt idx="8">
                  <c:v>Octobre 2023</c:v>
                </c:pt>
                <c:pt idx="9">
                  <c:v>Novembre 2023</c:v>
                </c:pt>
                <c:pt idx="10">
                  <c:v>Décembre 2023</c:v>
                </c:pt>
                <c:pt idx="11">
                  <c:v>Janvier 2024</c:v>
                </c:pt>
                <c:pt idx="12">
                  <c:v>Février 2024</c:v>
                </c:pt>
                <c:pt idx="13">
                  <c:v>Mars     2024</c:v>
                </c:pt>
                <c:pt idx="14">
                  <c:v>Avril          2024</c:v>
                </c:pt>
                <c:pt idx="15">
                  <c:v>Mai        2024</c:v>
                </c:pt>
                <c:pt idx="16">
                  <c:v>Juin          2024</c:v>
                </c:pt>
                <c:pt idx="17">
                  <c:v>Juillet     2024</c:v>
                </c:pt>
                <c:pt idx="18">
                  <c:v>Août     2024</c:v>
                </c:pt>
                <c:pt idx="19">
                  <c:v>Septembre 2024</c:v>
                </c:pt>
                <c:pt idx="20">
                  <c:v>Octobre 2024</c:v>
                </c:pt>
                <c:pt idx="21">
                  <c:v>Novembre 2024</c:v>
                </c:pt>
                <c:pt idx="22">
                  <c:v>Décembre 2024</c:v>
                </c:pt>
                <c:pt idx="23">
                  <c:v>Janvier 2025</c:v>
                </c:pt>
                <c:pt idx="24">
                  <c:v>Février 2025</c:v>
                </c:pt>
              </c:strCache>
            </c:strRef>
          </c:cat>
          <c:val>
            <c:numRef>
              <c:f>Données!$C$143:$AA$143</c:f>
              <c:numCache>
                <c:formatCode>0.0%</c:formatCode>
                <c:ptCount val="25"/>
                <c:pt idx="0">
                  <c:v>0.74920597955064649</c:v>
                </c:pt>
                <c:pt idx="1">
                  <c:v>0.74832311633413073</c:v>
                </c:pt>
                <c:pt idx="2">
                  <c:v>0.74712323356446941</c:v>
                </c:pt>
                <c:pt idx="3">
                  <c:v>0.74439631423645591</c:v>
                </c:pt>
                <c:pt idx="4">
                  <c:v>0.74282329981238027</c:v>
                </c:pt>
                <c:pt idx="5">
                  <c:v>0.74097283727905494</c:v>
                </c:pt>
                <c:pt idx="6">
                  <c:v>0.73704154275198597</c:v>
                </c:pt>
                <c:pt idx="7">
                  <c:v>0.73242630015787491</c:v>
                </c:pt>
                <c:pt idx="8">
                  <c:v>0.73309895733190489</c:v>
                </c:pt>
                <c:pt idx="9">
                  <c:v>0.73073075385653563</c:v>
                </c:pt>
                <c:pt idx="10">
                  <c:v>0.72851261848277638</c:v>
                </c:pt>
                <c:pt idx="11">
                  <c:v>0.72597516915752458</c:v>
                </c:pt>
                <c:pt idx="12">
                  <c:v>0.72375997085310362</c:v>
                </c:pt>
                <c:pt idx="13">
                  <c:v>0.72186385083524707</c:v>
                </c:pt>
                <c:pt idx="14">
                  <c:v>0.71914229601067792</c:v>
                </c:pt>
                <c:pt idx="15">
                  <c:v>0.71856986554856328</c:v>
                </c:pt>
                <c:pt idx="16">
                  <c:v>0.713989997984942</c:v>
                </c:pt>
                <c:pt idx="17">
                  <c:v>0.7105279305438843</c:v>
                </c:pt>
                <c:pt idx="18">
                  <c:v>0.70751224402223456</c:v>
                </c:pt>
                <c:pt idx="19">
                  <c:v>0.703758590542781</c:v>
                </c:pt>
                <c:pt idx="20">
                  <c:v>0.69829322997823484</c:v>
                </c:pt>
                <c:pt idx="21">
                  <c:v>0.69961187694387483</c:v>
                </c:pt>
                <c:pt idx="22">
                  <c:v>0.69507124648969887</c:v>
                </c:pt>
                <c:pt idx="23">
                  <c:v>0.69587882339452467</c:v>
                </c:pt>
                <c:pt idx="24">
                  <c:v>0.68915920667256103</c:v>
                </c:pt>
              </c:numCache>
            </c:numRef>
          </c:val>
          <c:smooth val="0"/>
          <c:extLst>
            <c:ext xmlns:c16="http://schemas.microsoft.com/office/drawing/2014/chart" uri="{C3380CC4-5D6E-409C-BE32-E72D297353CC}">
              <c16:uniqueId val="{00000018-9F99-4F3B-AC36-1236DFB7342A}"/>
            </c:ext>
          </c:extLst>
        </c:ser>
        <c:ser>
          <c:idx val="1"/>
          <c:order val="1"/>
          <c:tx>
            <c:v>Ooredoo Tunisie</c:v>
          </c:tx>
          <c:spPr>
            <a:ln w="38100">
              <a:solidFill>
                <a:srgbClr val="FF0000"/>
              </a:solidFill>
            </a:ln>
          </c:spPr>
          <c:marker>
            <c:symbol val="none"/>
          </c:marker>
          <c:dLbls>
            <c:dLbl>
              <c:idx val="0"/>
              <c:layout>
                <c:manualLayout>
                  <c:x val="-4.5562037037037047E-2"/>
                  <c:y val="-0.12859166666666666"/>
                </c:manualLayout>
              </c:layout>
              <c:numFmt formatCode="0.0%" sourceLinked="0"/>
              <c:spPr>
                <a:solidFill>
                  <a:srgbClr val="FF0000"/>
                </a:solidFill>
              </c:spPr>
              <c:txPr>
                <a:bodyPr anchorCtr="0"/>
                <a:lstStyle/>
                <a:p>
                  <a:pPr algn="ctr">
                    <a:defRPr lang="en-US" sz="1000" b="0" i="0" u="none" strike="noStrike" kern="1200" baseline="0">
                      <a:solidFill>
                        <a:schemeClr val="bg1"/>
                      </a:solidFill>
                      <a:latin typeface="Philosopher" panose="02000503000000020004" pitchFamily="2" charset="0"/>
                      <a:ea typeface="Calibri"/>
                      <a:cs typeface="Calibri"/>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9F99-4F3B-AC36-1236DFB7342A}"/>
                </c:ext>
              </c:extLst>
            </c:dLbl>
            <c:dLbl>
              <c:idx val="1"/>
              <c:delete val="1"/>
              <c:extLst>
                <c:ext xmlns:c15="http://schemas.microsoft.com/office/drawing/2012/chart" uri="{CE6537A1-D6FC-4f65-9D91-7224C49458BB}"/>
                <c:ext xmlns:c16="http://schemas.microsoft.com/office/drawing/2014/chart" uri="{C3380CC4-5D6E-409C-BE32-E72D297353CC}">
                  <c16:uniqueId val="{0000001A-9F99-4F3B-AC36-1236DFB7342A}"/>
                </c:ext>
              </c:extLst>
            </c:dLbl>
            <c:dLbl>
              <c:idx val="2"/>
              <c:delete val="1"/>
              <c:extLst>
                <c:ext xmlns:c15="http://schemas.microsoft.com/office/drawing/2012/chart" uri="{CE6537A1-D6FC-4f65-9D91-7224C49458BB}"/>
                <c:ext xmlns:c16="http://schemas.microsoft.com/office/drawing/2014/chart" uri="{C3380CC4-5D6E-409C-BE32-E72D297353CC}">
                  <c16:uniqueId val="{0000001B-9F99-4F3B-AC36-1236DFB7342A}"/>
                </c:ext>
              </c:extLst>
            </c:dLbl>
            <c:dLbl>
              <c:idx val="3"/>
              <c:delete val="1"/>
              <c:extLst>
                <c:ext xmlns:c15="http://schemas.microsoft.com/office/drawing/2012/chart" uri="{CE6537A1-D6FC-4f65-9D91-7224C49458BB}"/>
                <c:ext xmlns:c16="http://schemas.microsoft.com/office/drawing/2014/chart" uri="{C3380CC4-5D6E-409C-BE32-E72D297353CC}">
                  <c16:uniqueId val="{0000001C-9F99-4F3B-AC36-1236DFB7342A}"/>
                </c:ext>
              </c:extLst>
            </c:dLbl>
            <c:dLbl>
              <c:idx val="4"/>
              <c:delete val="1"/>
              <c:extLst>
                <c:ext xmlns:c15="http://schemas.microsoft.com/office/drawing/2012/chart" uri="{CE6537A1-D6FC-4f65-9D91-7224C49458BB}"/>
                <c:ext xmlns:c16="http://schemas.microsoft.com/office/drawing/2014/chart" uri="{C3380CC4-5D6E-409C-BE32-E72D297353CC}">
                  <c16:uniqueId val="{0000001D-9F99-4F3B-AC36-1236DFB7342A}"/>
                </c:ext>
              </c:extLst>
            </c:dLbl>
            <c:dLbl>
              <c:idx val="5"/>
              <c:delete val="1"/>
              <c:extLst>
                <c:ext xmlns:c15="http://schemas.microsoft.com/office/drawing/2012/chart" uri="{CE6537A1-D6FC-4f65-9D91-7224C49458BB}"/>
                <c:ext xmlns:c16="http://schemas.microsoft.com/office/drawing/2014/chart" uri="{C3380CC4-5D6E-409C-BE32-E72D297353CC}">
                  <c16:uniqueId val="{0000001E-9F99-4F3B-AC36-1236DFB7342A}"/>
                </c:ext>
              </c:extLst>
            </c:dLbl>
            <c:dLbl>
              <c:idx val="6"/>
              <c:delete val="1"/>
              <c:extLst>
                <c:ext xmlns:c15="http://schemas.microsoft.com/office/drawing/2012/chart" uri="{CE6537A1-D6FC-4f65-9D91-7224C49458BB}"/>
                <c:ext xmlns:c16="http://schemas.microsoft.com/office/drawing/2014/chart" uri="{C3380CC4-5D6E-409C-BE32-E72D297353CC}">
                  <c16:uniqueId val="{0000001F-9F99-4F3B-AC36-1236DFB7342A}"/>
                </c:ext>
              </c:extLst>
            </c:dLbl>
            <c:dLbl>
              <c:idx val="7"/>
              <c:delete val="1"/>
              <c:extLst>
                <c:ext xmlns:c15="http://schemas.microsoft.com/office/drawing/2012/chart" uri="{CE6537A1-D6FC-4f65-9D91-7224C49458BB}"/>
                <c:ext xmlns:c16="http://schemas.microsoft.com/office/drawing/2014/chart" uri="{C3380CC4-5D6E-409C-BE32-E72D297353CC}">
                  <c16:uniqueId val="{00000020-9F99-4F3B-AC36-1236DFB7342A}"/>
                </c:ext>
              </c:extLst>
            </c:dLbl>
            <c:dLbl>
              <c:idx val="8"/>
              <c:delete val="1"/>
              <c:extLst>
                <c:ext xmlns:c15="http://schemas.microsoft.com/office/drawing/2012/chart" uri="{CE6537A1-D6FC-4f65-9D91-7224C49458BB}"/>
                <c:ext xmlns:c16="http://schemas.microsoft.com/office/drawing/2014/chart" uri="{C3380CC4-5D6E-409C-BE32-E72D297353CC}">
                  <c16:uniqueId val="{00000021-9F99-4F3B-AC36-1236DFB7342A}"/>
                </c:ext>
              </c:extLst>
            </c:dLbl>
            <c:dLbl>
              <c:idx val="9"/>
              <c:delete val="1"/>
              <c:extLst>
                <c:ext xmlns:c15="http://schemas.microsoft.com/office/drawing/2012/chart" uri="{CE6537A1-D6FC-4f65-9D91-7224C49458BB}"/>
                <c:ext xmlns:c16="http://schemas.microsoft.com/office/drawing/2014/chart" uri="{C3380CC4-5D6E-409C-BE32-E72D297353CC}">
                  <c16:uniqueId val="{00000022-9F99-4F3B-AC36-1236DFB7342A}"/>
                </c:ext>
              </c:extLst>
            </c:dLbl>
            <c:dLbl>
              <c:idx val="10"/>
              <c:delete val="1"/>
              <c:extLst>
                <c:ext xmlns:c15="http://schemas.microsoft.com/office/drawing/2012/chart" uri="{CE6537A1-D6FC-4f65-9D91-7224C49458BB}"/>
                <c:ext xmlns:c16="http://schemas.microsoft.com/office/drawing/2014/chart" uri="{C3380CC4-5D6E-409C-BE32-E72D297353CC}">
                  <c16:uniqueId val="{00000023-9F99-4F3B-AC36-1236DFB7342A}"/>
                </c:ext>
              </c:extLst>
            </c:dLbl>
            <c:dLbl>
              <c:idx val="11"/>
              <c:delete val="1"/>
              <c:extLst>
                <c:ext xmlns:c15="http://schemas.microsoft.com/office/drawing/2012/chart" uri="{CE6537A1-D6FC-4f65-9D91-7224C49458BB}"/>
                <c:ext xmlns:c16="http://schemas.microsoft.com/office/drawing/2014/chart" uri="{C3380CC4-5D6E-409C-BE32-E72D297353CC}">
                  <c16:uniqueId val="{00000024-9F99-4F3B-AC36-1236DFB7342A}"/>
                </c:ext>
              </c:extLst>
            </c:dLbl>
            <c:dLbl>
              <c:idx val="12"/>
              <c:layout>
                <c:manualLayout>
                  <c:x val="-5.552731481481487E-2"/>
                  <c:y val="-0.12669930555555556"/>
                </c:manualLayout>
              </c:layout>
              <c:numFmt formatCode="0.0%" sourceLinked="0"/>
              <c:spPr>
                <a:solidFill>
                  <a:srgbClr val="FF0000"/>
                </a:solidFill>
              </c:spPr>
              <c:txPr>
                <a:bodyPr anchorCtr="0"/>
                <a:lstStyle/>
                <a:p>
                  <a:pPr algn="ctr">
                    <a:defRPr lang="en-US" sz="1000" b="0" i="0" u="none" strike="noStrike" kern="1200" baseline="0">
                      <a:solidFill>
                        <a:schemeClr val="bg1"/>
                      </a:solidFill>
                      <a:latin typeface="Philosopher" panose="02000503000000020004" pitchFamily="2" charset="0"/>
                      <a:ea typeface="Calibri"/>
                      <a:cs typeface="Calibri"/>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9F99-4F3B-AC36-1236DFB7342A}"/>
                </c:ext>
              </c:extLst>
            </c:dLbl>
            <c:dLbl>
              <c:idx val="13"/>
              <c:delete val="1"/>
              <c:extLst>
                <c:ext xmlns:c15="http://schemas.microsoft.com/office/drawing/2012/chart" uri="{CE6537A1-D6FC-4f65-9D91-7224C49458BB}"/>
                <c:ext xmlns:c16="http://schemas.microsoft.com/office/drawing/2014/chart" uri="{C3380CC4-5D6E-409C-BE32-E72D297353CC}">
                  <c16:uniqueId val="{00000026-9F99-4F3B-AC36-1236DFB7342A}"/>
                </c:ext>
              </c:extLst>
            </c:dLbl>
            <c:dLbl>
              <c:idx val="14"/>
              <c:delete val="1"/>
              <c:extLst>
                <c:ext xmlns:c15="http://schemas.microsoft.com/office/drawing/2012/chart" uri="{CE6537A1-D6FC-4f65-9D91-7224C49458BB}"/>
                <c:ext xmlns:c16="http://schemas.microsoft.com/office/drawing/2014/chart" uri="{C3380CC4-5D6E-409C-BE32-E72D297353CC}">
                  <c16:uniqueId val="{00000027-9F99-4F3B-AC36-1236DFB7342A}"/>
                </c:ext>
              </c:extLst>
            </c:dLbl>
            <c:dLbl>
              <c:idx val="15"/>
              <c:delete val="1"/>
              <c:extLst>
                <c:ext xmlns:c15="http://schemas.microsoft.com/office/drawing/2012/chart" uri="{CE6537A1-D6FC-4f65-9D91-7224C49458BB}"/>
                <c:ext xmlns:c16="http://schemas.microsoft.com/office/drawing/2014/chart" uri="{C3380CC4-5D6E-409C-BE32-E72D297353CC}">
                  <c16:uniqueId val="{00000028-9F99-4F3B-AC36-1236DFB7342A}"/>
                </c:ext>
              </c:extLst>
            </c:dLbl>
            <c:dLbl>
              <c:idx val="16"/>
              <c:delete val="1"/>
              <c:extLst>
                <c:ext xmlns:c15="http://schemas.microsoft.com/office/drawing/2012/chart" uri="{CE6537A1-D6FC-4f65-9D91-7224C49458BB}"/>
                <c:ext xmlns:c16="http://schemas.microsoft.com/office/drawing/2014/chart" uri="{C3380CC4-5D6E-409C-BE32-E72D297353CC}">
                  <c16:uniqueId val="{00000029-9F99-4F3B-AC36-1236DFB7342A}"/>
                </c:ext>
              </c:extLst>
            </c:dLbl>
            <c:dLbl>
              <c:idx val="17"/>
              <c:delete val="1"/>
              <c:extLst>
                <c:ext xmlns:c15="http://schemas.microsoft.com/office/drawing/2012/chart" uri="{CE6537A1-D6FC-4f65-9D91-7224C49458BB}"/>
                <c:ext xmlns:c16="http://schemas.microsoft.com/office/drawing/2014/chart" uri="{C3380CC4-5D6E-409C-BE32-E72D297353CC}">
                  <c16:uniqueId val="{0000002A-9F99-4F3B-AC36-1236DFB7342A}"/>
                </c:ext>
              </c:extLst>
            </c:dLbl>
            <c:dLbl>
              <c:idx val="18"/>
              <c:delete val="1"/>
              <c:extLst>
                <c:ext xmlns:c15="http://schemas.microsoft.com/office/drawing/2012/chart" uri="{CE6537A1-D6FC-4f65-9D91-7224C49458BB}"/>
                <c:ext xmlns:c16="http://schemas.microsoft.com/office/drawing/2014/chart" uri="{C3380CC4-5D6E-409C-BE32-E72D297353CC}">
                  <c16:uniqueId val="{0000002B-9F99-4F3B-AC36-1236DFB7342A}"/>
                </c:ext>
              </c:extLst>
            </c:dLbl>
            <c:dLbl>
              <c:idx val="19"/>
              <c:delete val="1"/>
              <c:extLst>
                <c:ext xmlns:c15="http://schemas.microsoft.com/office/drawing/2012/chart" uri="{CE6537A1-D6FC-4f65-9D91-7224C49458BB}"/>
                <c:ext xmlns:c16="http://schemas.microsoft.com/office/drawing/2014/chart" uri="{C3380CC4-5D6E-409C-BE32-E72D297353CC}">
                  <c16:uniqueId val="{0000002C-9F99-4F3B-AC36-1236DFB7342A}"/>
                </c:ext>
              </c:extLst>
            </c:dLbl>
            <c:dLbl>
              <c:idx val="20"/>
              <c:delete val="1"/>
              <c:extLst>
                <c:ext xmlns:c15="http://schemas.microsoft.com/office/drawing/2012/chart" uri="{CE6537A1-D6FC-4f65-9D91-7224C49458BB}"/>
                <c:ext xmlns:c16="http://schemas.microsoft.com/office/drawing/2014/chart" uri="{C3380CC4-5D6E-409C-BE32-E72D297353CC}">
                  <c16:uniqueId val="{0000002D-9F99-4F3B-AC36-1236DFB7342A}"/>
                </c:ext>
              </c:extLst>
            </c:dLbl>
            <c:dLbl>
              <c:idx val="21"/>
              <c:delete val="1"/>
              <c:extLst>
                <c:ext xmlns:c15="http://schemas.microsoft.com/office/drawing/2012/chart" uri="{CE6537A1-D6FC-4f65-9D91-7224C49458BB}"/>
                <c:ext xmlns:c16="http://schemas.microsoft.com/office/drawing/2014/chart" uri="{C3380CC4-5D6E-409C-BE32-E72D297353CC}">
                  <c16:uniqueId val="{0000002E-9F99-4F3B-AC36-1236DFB7342A}"/>
                </c:ext>
              </c:extLst>
            </c:dLbl>
            <c:dLbl>
              <c:idx val="22"/>
              <c:delete val="1"/>
              <c:extLst>
                <c:ext xmlns:c15="http://schemas.microsoft.com/office/drawing/2012/chart" uri="{CE6537A1-D6FC-4f65-9D91-7224C49458BB}"/>
                <c:ext xmlns:c16="http://schemas.microsoft.com/office/drawing/2014/chart" uri="{C3380CC4-5D6E-409C-BE32-E72D297353CC}">
                  <c16:uniqueId val="{0000002F-9F99-4F3B-AC36-1236DFB7342A}"/>
                </c:ext>
              </c:extLst>
            </c:dLbl>
            <c:dLbl>
              <c:idx val="23"/>
              <c:delete val="1"/>
              <c:extLst>
                <c:ext xmlns:c15="http://schemas.microsoft.com/office/drawing/2012/chart" uri="{CE6537A1-D6FC-4f65-9D91-7224C49458BB}"/>
                <c:ext xmlns:c16="http://schemas.microsoft.com/office/drawing/2014/chart" uri="{C3380CC4-5D6E-409C-BE32-E72D297353CC}">
                  <c16:uniqueId val="{00000030-9F99-4F3B-AC36-1236DFB7342A}"/>
                </c:ext>
              </c:extLst>
            </c:dLbl>
            <c:dLbl>
              <c:idx val="24"/>
              <c:layout>
                <c:manualLayout>
                  <c:x val="-8.6111111111113262E-3"/>
                  <c:y val="-0.11162013888888889"/>
                </c:manualLayout>
              </c:layout>
              <c:numFmt formatCode="0.0%" sourceLinked="0"/>
              <c:spPr>
                <a:solidFill>
                  <a:srgbClr val="FF0000"/>
                </a:solidFill>
              </c:spPr>
              <c:txPr>
                <a:bodyPr anchorCtr="0"/>
                <a:lstStyle/>
                <a:p>
                  <a:pPr algn="ctr">
                    <a:defRPr lang="en-US" sz="1000" b="0" i="0" u="none" strike="noStrike" kern="1200" baseline="0">
                      <a:solidFill>
                        <a:schemeClr val="bg1"/>
                      </a:solidFill>
                      <a:latin typeface="Philosopher" panose="02000503000000020004" pitchFamily="2" charset="0"/>
                      <a:ea typeface="Calibri"/>
                      <a:cs typeface="Calibri"/>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9F99-4F3B-AC36-1236DFB7342A}"/>
                </c:ext>
              </c:extLst>
            </c:dLbl>
            <c:numFmt formatCode="0.0%" sourceLinked="0"/>
            <c:spPr>
              <a:solidFill>
                <a:srgbClr val="FF0000"/>
              </a:solidFill>
            </c:spPr>
            <c:txPr>
              <a:bodyPr wrap="square" lIns="38100" tIns="19050" rIns="38100" bIns="19050" anchor="ctr" anchorCtr="0">
                <a:spAutoFit/>
              </a:bodyPr>
              <a:lstStyle/>
              <a:p>
                <a:pPr algn="ctr">
                  <a:defRPr lang="en-US" sz="1000" b="0" i="0" u="none" strike="noStrike" kern="1200" baseline="0">
                    <a:solidFill>
                      <a:schemeClr val="bg1"/>
                    </a:solidFill>
                    <a:latin typeface="Philosopher" panose="02000503000000020004" pitchFamily="2" charset="0"/>
                    <a:ea typeface="Calibri"/>
                    <a:cs typeface="Calibri"/>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Données!$C$142:$AA$142</c:f>
              <c:strCache>
                <c:ptCount val="25"/>
                <c:pt idx="0">
                  <c:v>Février 2023</c:v>
                </c:pt>
                <c:pt idx="1">
                  <c:v>Mars     2023</c:v>
                </c:pt>
                <c:pt idx="2">
                  <c:v>Avril          2023</c:v>
                </c:pt>
                <c:pt idx="3">
                  <c:v>Mai        2023</c:v>
                </c:pt>
                <c:pt idx="4">
                  <c:v>Juin          2023</c:v>
                </c:pt>
                <c:pt idx="5">
                  <c:v>Juillet     2023</c:v>
                </c:pt>
                <c:pt idx="6">
                  <c:v>Août     2023</c:v>
                </c:pt>
                <c:pt idx="7">
                  <c:v>Septembre 2023</c:v>
                </c:pt>
                <c:pt idx="8">
                  <c:v>Octobre 2023</c:v>
                </c:pt>
                <c:pt idx="9">
                  <c:v>Novembre 2023</c:v>
                </c:pt>
                <c:pt idx="10">
                  <c:v>Décembre 2023</c:v>
                </c:pt>
                <c:pt idx="11">
                  <c:v>Janvier 2024</c:v>
                </c:pt>
                <c:pt idx="12">
                  <c:v>Février 2024</c:v>
                </c:pt>
                <c:pt idx="13">
                  <c:v>Mars     2024</c:v>
                </c:pt>
                <c:pt idx="14">
                  <c:v>Avril          2024</c:v>
                </c:pt>
                <c:pt idx="15">
                  <c:v>Mai        2024</c:v>
                </c:pt>
                <c:pt idx="16">
                  <c:v>Juin          2024</c:v>
                </c:pt>
                <c:pt idx="17">
                  <c:v>Juillet     2024</c:v>
                </c:pt>
                <c:pt idx="18">
                  <c:v>Août     2024</c:v>
                </c:pt>
                <c:pt idx="19">
                  <c:v>Septembre 2024</c:v>
                </c:pt>
                <c:pt idx="20">
                  <c:v>Octobre 2024</c:v>
                </c:pt>
                <c:pt idx="21">
                  <c:v>Novembre 2024</c:v>
                </c:pt>
                <c:pt idx="22">
                  <c:v>Décembre 2024</c:v>
                </c:pt>
                <c:pt idx="23">
                  <c:v>Janvier 2025</c:v>
                </c:pt>
                <c:pt idx="24">
                  <c:v>Février 2025</c:v>
                </c:pt>
              </c:strCache>
            </c:strRef>
          </c:cat>
          <c:val>
            <c:numRef>
              <c:f>Données!$C$144:$AA$144</c:f>
              <c:numCache>
                <c:formatCode>0.0%</c:formatCode>
                <c:ptCount val="25"/>
                <c:pt idx="0">
                  <c:v>0.12819770665602059</c:v>
                </c:pt>
                <c:pt idx="1">
                  <c:v>0.12915976842812535</c:v>
                </c:pt>
                <c:pt idx="2">
                  <c:v>0.13026200298428861</c:v>
                </c:pt>
                <c:pt idx="3">
                  <c:v>0.13238360523526807</c:v>
                </c:pt>
                <c:pt idx="4">
                  <c:v>0.13251120855729503</c:v>
                </c:pt>
                <c:pt idx="5">
                  <c:v>0.1346317900010324</c:v>
                </c:pt>
                <c:pt idx="6">
                  <c:v>0.13841682651728146</c:v>
                </c:pt>
                <c:pt idx="7">
                  <c:v>0.14121022898647603</c:v>
                </c:pt>
                <c:pt idx="8">
                  <c:v>0.13919085576126794</c:v>
                </c:pt>
                <c:pt idx="9">
                  <c:v>0.14134917496572208</c:v>
                </c:pt>
                <c:pt idx="10">
                  <c:v>0.14271176615820605</c:v>
                </c:pt>
                <c:pt idx="11">
                  <c:v>0.14498700341104018</c:v>
                </c:pt>
                <c:pt idx="12">
                  <c:v>0.14625102287257088</c:v>
                </c:pt>
                <c:pt idx="13">
                  <c:v>0.14766986918313357</c:v>
                </c:pt>
                <c:pt idx="14">
                  <c:v>0.15032758139028352</c:v>
                </c:pt>
                <c:pt idx="15">
                  <c:v>0.15018027213381993</c:v>
                </c:pt>
                <c:pt idx="16">
                  <c:v>0.15367826589867661</c:v>
                </c:pt>
                <c:pt idx="17">
                  <c:v>0.15633970097594663</c:v>
                </c:pt>
                <c:pt idx="18">
                  <c:v>0.15852032956513032</c:v>
                </c:pt>
                <c:pt idx="19">
                  <c:v>0.16095896260768427</c:v>
                </c:pt>
                <c:pt idx="20">
                  <c:v>0.1642724648987578</c:v>
                </c:pt>
                <c:pt idx="21">
                  <c:v>0.1637448787543658</c:v>
                </c:pt>
                <c:pt idx="22">
                  <c:v>0.16798850181928721</c:v>
                </c:pt>
                <c:pt idx="23">
                  <c:v>0.16653630075034714</c:v>
                </c:pt>
                <c:pt idx="24">
                  <c:v>0.17339600249560319</c:v>
                </c:pt>
              </c:numCache>
            </c:numRef>
          </c:val>
          <c:smooth val="0"/>
          <c:extLst>
            <c:ext xmlns:c16="http://schemas.microsoft.com/office/drawing/2014/chart" uri="{C3380CC4-5D6E-409C-BE32-E72D297353CC}">
              <c16:uniqueId val="{00000032-9F99-4F3B-AC36-1236DFB7342A}"/>
            </c:ext>
          </c:extLst>
        </c:ser>
        <c:ser>
          <c:idx val="2"/>
          <c:order val="2"/>
          <c:tx>
            <c:v>Orange Tunisie</c:v>
          </c:tx>
          <c:spPr>
            <a:ln w="38100">
              <a:solidFill>
                <a:srgbClr val="E46C0A"/>
              </a:solidFill>
            </a:ln>
          </c:spPr>
          <c:marker>
            <c:symbol val="none"/>
          </c:marker>
          <c:dLbls>
            <c:dLbl>
              <c:idx val="0"/>
              <c:layout>
                <c:manualLayout>
                  <c:x val="-4.5619212962962973E-2"/>
                  <c:y val="-3.0600000000000082E-2"/>
                </c:manualLayout>
              </c:layout>
              <c:numFmt formatCode="0.0%" sourceLinked="0"/>
              <c:spPr>
                <a:solidFill>
                  <a:schemeClr val="accent6">
                    <a:lumMod val="75000"/>
                  </a:schemeClr>
                </a:solidFill>
              </c:spPr>
              <c:txPr>
                <a:bodyPr anchorCtr="0"/>
                <a:lstStyle/>
                <a:p>
                  <a:pPr algn="ctr">
                    <a:defRPr lang="en-US" sz="1000" b="0" i="0" u="none" strike="noStrike" kern="1200" baseline="0">
                      <a:solidFill>
                        <a:schemeClr val="bg1"/>
                      </a:solidFill>
                      <a:latin typeface="Philosopher" panose="02000503000000020004" pitchFamily="2" charset="0"/>
                      <a:ea typeface="Calibri"/>
                      <a:cs typeface="Calibri"/>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9F99-4F3B-AC36-1236DFB7342A}"/>
                </c:ext>
              </c:extLst>
            </c:dLbl>
            <c:dLbl>
              <c:idx val="1"/>
              <c:delete val="1"/>
              <c:extLst>
                <c:ext xmlns:c15="http://schemas.microsoft.com/office/drawing/2012/chart" uri="{CE6537A1-D6FC-4f65-9D91-7224C49458BB}"/>
                <c:ext xmlns:c16="http://schemas.microsoft.com/office/drawing/2014/chart" uri="{C3380CC4-5D6E-409C-BE32-E72D297353CC}">
                  <c16:uniqueId val="{00000034-9F99-4F3B-AC36-1236DFB7342A}"/>
                </c:ext>
              </c:extLst>
            </c:dLbl>
            <c:dLbl>
              <c:idx val="2"/>
              <c:delete val="1"/>
              <c:extLst>
                <c:ext xmlns:c15="http://schemas.microsoft.com/office/drawing/2012/chart" uri="{CE6537A1-D6FC-4f65-9D91-7224C49458BB}"/>
                <c:ext xmlns:c16="http://schemas.microsoft.com/office/drawing/2014/chart" uri="{C3380CC4-5D6E-409C-BE32-E72D297353CC}">
                  <c16:uniqueId val="{00000035-9F99-4F3B-AC36-1236DFB7342A}"/>
                </c:ext>
              </c:extLst>
            </c:dLbl>
            <c:dLbl>
              <c:idx val="3"/>
              <c:delete val="1"/>
              <c:extLst>
                <c:ext xmlns:c15="http://schemas.microsoft.com/office/drawing/2012/chart" uri="{CE6537A1-D6FC-4f65-9D91-7224C49458BB}"/>
                <c:ext xmlns:c16="http://schemas.microsoft.com/office/drawing/2014/chart" uri="{C3380CC4-5D6E-409C-BE32-E72D297353CC}">
                  <c16:uniqueId val="{00000036-9F99-4F3B-AC36-1236DFB7342A}"/>
                </c:ext>
              </c:extLst>
            </c:dLbl>
            <c:dLbl>
              <c:idx val="4"/>
              <c:delete val="1"/>
              <c:extLst>
                <c:ext xmlns:c15="http://schemas.microsoft.com/office/drawing/2012/chart" uri="{CE6537A1-D6FC-4f65-9D91-7224C49458BB}"/>
                <c:ext xmlns:c16="http://schemas.microsoft.com/office/drawing/2014/chart" uri="{C3380CC4-5D6E-409C-BE32-E72D297353CC}">
                  <c16:uniqueId val="{00000037-9F99-4F3B-AC36-1236DFB7342A}"/>
                </c:ext>
              </c:extLst>
            </c:dLbl>
            <c:dLbl>
              <c:idx val="5"/>
              <c:delete val="1"/>
              <c:extLst>
                <c:ext xmlns:c15="http://schemas.microsoft.com/office/drawing/2012/chart" uri="{CE6537A1-D6FC-4f65-9D91-7224C49458BB}"/>
                <c:ext xmlns:c16="http://schemas.microsoft.com/office/drawing/2014/chart" uri="{C3380CC4-5D6E-409C-BE32-E72D297353CC}">
                  <c16:uniqueId val="{00000038-9F99-4F3B-AC36-1236DFB7342A}"/>
                </c:ext>
              </c:extLst>
            </c:dLbl>
            <c:dLbl>
              <c:idx val="6"/>
              <c:delete val="1"/>
              <c:extLst>
                <c:ext xmlns:c15="http://schemas.microsoft.com/office/drawing/2012/chart" uri="{CE6537A1-D6FC-4f65-9D91-7224C49458BB}"/>
                <c:ext xmlns:c16="http://schemas.microsoft.com/office/drawing/2014/chart" uri="{C3380CC4-5D6E-409C-BE32-E72D297353CC}">
                  <c16:uniqueId val="{00000039-9F99-4F3B-AC36-1236DFB7342A}"/>
                </c:ext>
              </c:extLst>
            </c:dLbl>
            <c:dLbl>
              <c:idx val="7"/>
              <c:delete val="1"/>
              <c:extLst>
                <c:ext xmlns:c15="http://schemas.microsoft.com/office/drawing/2012/chart" uri="{CE6537A1-D6FC-4f65-9D91-7224C49458BB}"/>
                <c:ext xmlns:c16="http://schemas.microsoft.com/office/drawing/2014/chart" uri="{C3380CC4-5D6E-409C-BE32-E72D297353CC}">
                  <c16:uniqueId val="{0000003A-9F99-4F3B-AC36-1236DFB7342A}"/>
                </c:ext>
              </c:extLst>
            </c:dLbl>
            <c:dLbl>
              <c:idx val="8"/>
              <c:delete val="1"/>
              <c:extLst>
                <c:ext xmlns:c15="http://schemas.microsoft.com/office/drawing/2012/chart" uri="{CE6537A1-D6FC-4f65-9D91-7224C49458BB}"/>
                <c:ext xmlns:c16="http://schemas.microsoft.com/office/drawing/2014/chart" uri="{C3380CC4-5D6E-409C-BE32-E72D297353CC}">
                  <c16:uniqueId val="{0000003B-9F99-4F3B-AC36-1236DFB7342A}"/>
                </c:ext>
              </c:extLst>
            </c:dLbl>
            <c:dLbl>
              <c:idx val="9"/>
              <c:delete val="1"/>
              <c:extLst>
                <c:ext xmlns:c15="http://schemas.microsoft.com/office/drawing/2012/chart" uri="{CE6537A1-D6FC-4f65-9D91-7224C49458BB}"/>
                <c:ext xmlns:c16="http://schemas.microsoft.com/office/drawing/2014/chart" uri="{C3380CC4-5D6E-409C-BE32-E72D297353CC}">
                  <c16:uniqueId val="{0000003C-9F99-4F3B-AC36-1236DFB7342A}"/>
                </c:ext>
              </c:extLst>
            </c:dLbl>
            <c:dLbl>
              <c:idx val="10"/>
              <c:delete val="1"/>
              <c:extLst>
                <c:ext xmlns:c15="http://schemas.microsoft.com/office/drawing/2012/chart" uri="{CE6537A1-D6FC-4f65-9D91-7224C49458BB}"/>
                <c:ext xmlns:c16="http://schemas.microsoft.com/office/drawing/2014/chart" uri="{C3380CC4-5D6E-409C-BE32-E72D297353CC}">
                  <c16:uniqueId val="{0000003D-9F99-4F3B-AC36-1236DFB7342A}"/>
                </c:ext>
              </c:extLst>
            </c:dLbl>
            <c:dLbl>
              <c:idx val="11"/>
              <c:delete val="1"/>
              <c:extLst>
                <c:ext xmlns:c15="http://schemas.microsoft.com/office/drawing/2012/chart" uri="{CE6537A1-D6FC-4f65-9D91-7224C49458BB}"/>
                <c:ext xmlns:c16="http://schemas.microsoft.com/office/drawing/2014/chart" uri="{C3380CC4-5D6E-409C-BE32-E72D297353CC}">
                  <c16:uniqueId val="{0000003E-9F99-4F3B-AC36-1236DFB7342A}"/>
                </c:ext>
              </c:extLst>
            </c:dLbl>
            <c:dLbl>
              <c:idx val="12"/>
              <c:layout>
                <c:manualLayout>
                  <c:x val="-5.1498842592592596E-2"/>
                  <c:y val="-1.0690277777777778E-2"/>
                </c:manualLayout>
              </c:layout>
              <c:numFmt formatCode="0.0%" sourceLinked="0"/>
              <c:spPr>
                <a:solidFill>
                  <a:schemeClr val="accent6">
                    <a:lumMod val="75000"/>
                  </a:schemeClr>
                </a:solidFill>
              </c:spPr>
              <c:txPr>
                <a:bodyPr anchorCtr="0"/>
                <a:lstStyle/>
                <a:p>
                  <a:pPr algn="ctr">
                    <a:defRPr lang="en-US" sz="1000" b="0" i="0" u="none" strike="noStrike" kern="1200" baseline="0">
                      <a:solidFill>
                        <a:schemeClr val="bg1"/>
                      </a:solidFill>
                      <a:latin typeface="Philosopher" panose="02000503000000020004" pitchFamily="2" charset="0"/>
                      <a:ea typeface="Calibri"/>
                      <a:cs typeface="Calibri"/>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F-9F99-4F3B-AC36-1236DFB7342A}"/>
                </c:ext>
              </c:extLst>
            </c:dLbl>
            <c:dLbl>
              <c:idx val="13"/>
              <c:delete val="1"/>
              <c:extLst>
                <c:ext xmlns:c15="http://schemas.microsoft.com/office/drawing/2012/chart" uri="{CE6537A1-D6FC-4f65-9D91-7224C49458BB}"/>
                <c:ext xmlns:c16="http://schemas.microsoft.com/office/drawing/2014/chart" uri="{C3380CC4-5D6E-409C-BE32-E72D297353CC}">
                  <c16:uniqueId val="{00000040-9F99-4F3B-AC36-1236DFB7342A}"/>
                </c:ext>
              </c:extLst>
            </c:dLbl>
            <c:dLbl>
              <c:idx val="14"/>
              <c:delete val="1"/>
              <c:extLst>
                <c:ext xmlns:c15="http://schemas.microsoft.com/office/drawing/2012/chart" uri="{CE6537A1-D6FC-4f65-9D91-7224C49458BB}"/>
                <c:ext xmlns:c16="http://schemas.microsoft.com/office/drawing/2014/chart" uri="{C3380CC4-5D6E-409C-BE32-E72D297353CC}">
                  <c16:uniqueId val="{00000041-9F99-4F3B-AC36-1236DFB7342A}"/>
                </c:ext>
              </c:extLst>
            </c:dLbl>
            <c:dLbl>
              <c:idx val="15"/>
              <c:delete val="1"/>
              <c:extLst>
                <c:ext xmlns:c15="http://schemas.microsoft.com/office/drawing/2012/chart" uri="{CE6537A1-D6FC-4f65-9D91-7224C49458BB}"/>
                <c:ext xmlns:c16="http://schemas.microsoft.com/office/drawing/2014/chart" uri="{C3380CC4-5D6E-409C-BE32-E72D297353CC}">
                  <c16:uniqueId val="{00000042-9F99-4F3B-AC36-1236DFB7342A}"/>
                </c:ext>
              </c:extLst>
            </c:dLbl>
            <c:dLbl>
              <c:idx val="16"/>
              <c:delete val="1"/>
              <c:extLst>
                <c:ext xmlns:c15="http://schemas.microsoft.com/office/drawing/2012/chart" uri="{CE6537A1-D6FC-4f65-9D91-7224C49458BB}"/>
                <c:ext xmlns:c16="http://schemas.microsoft.com/office/drawing/2014/chart" uri="{C3380CC4-5D6E-409C-BE32-E72D297353CC}">
                  <c16:uniqueId val="{00000043-9F99-4F3B-AC36-1236DFB7342A}"/>
                </c:ext>
              </c:extLst>
            </c:dLbl>
            <c:dLbl>
              <c:idx val="17"/>
              <c:delete val="1"/>
              <c:extLst>
                <c:ext xmlns:c15="http://schemas.microsoft.com/office/drawing/2012/chart" uri="{CE6537A1-D6FC-4f65-9D91-7224C49458BB}"/>
                <c:ext xmlns:c16="http://schemas.microsoft.com/office/drawing/2014/chart" uri="{C3380CC4-5D6E-409C-BE32-E72D297353CC}">
                  <c16:uniqueId val="{00000044-9F99-4F3B-AC36-1236DFB7342A}"/>
                </c:ext>
              </c:extLst>
            </c:dLbl>
            <c:dLbl>
              <c:idx val="18"/>
              <c:delete val="1"/>
              <c:extLst>
                <c:ext xmlns:c15="http://schemas.microsoft.com/office/drawing/2012/chart" uri="{CE6537A1-D6FC-4f65-9D91-7224C49458BB}"/>
                <c:ext xmlns:c16="http://schemas.microsoft.com/office/drawing/2014/chart" uri="{C3380CC4-5D6E-409C-BE32-E72D297353CC}">
                  <c16:uniqueId val="{00000045-9F99-4F3B-AC36-1236DFB7342A}"/>
                </c:ext>
              </c:extLst>
            </c:dLbl>
            <c:dLbl>
              <c:idx val="19"/>
              <c:delete val="1"/>
              <c:extLst>
                <c:ext xmlns:c15="http://schemas.microsoft.com/office/drawing/2012/chart" uri="{CE6537A1-D6FC-4f65-9D91-7224C49458BB}"/>
                <c:ext xmlns:c16="http://schemas.microsoft.com/office/drawing/2014/chart" uri="{C3380CC4-5D6E-409C-BE32-E72D297353CC}">
                  <c16:uniqueId val="{00000046-9F99-4F3B-AC36-1236DFB7342A}"/>
                </c:ext>
              </c:extLst>
            </c:dLbl>
            <c:dLbl>
              <c:idx val="20"/>
              <c:delete val="1"/>
              <c:extLst>
                <c:ext xmlns:c15="http://schemas.microsoft.com/office/drawing/2012/chart" uri="{CE6537A1-D6FC-4f65-9D91-7224C49458BB}"/>
                <c:ext xmlns:c16="http://schemas.microsoft.com/office/drawing/2014/chart" uri="{C3380CC4-5D6E-409C-BE32-E72D297353CC}">
                  <c16:uniqueId val="{00000047-9F99-4F3B-AC36-1236DFB7342A}"/>
                </c:ext>
              </c:extLst>
            </c:dLbl>
            <c:dLbl>
              <c:idx val="21"/>
              <c:delete val="1"/>
              <c:extLst>
                <c:ext xmlns:c15="http://schemas.microsoft.com/office/drawing/2012/chart" uri="{CE6537A1-D6FC-4f65-9D91-7224C49458BB}"/>
                <c:ext xmlns:c16="http://schemas.microsoft.com/office/drawing/2014/chart" uri="{C3380CC4-5D6E-409C-BE32-E72D297353CC}">
                  <c16:uniqueId val="{00000048-9F99-4F3B-AC36-1236DFB7342A}"/>
                </c:ext>
              </c:extLst>
            </c:dLbl>
            <c:dLbl>
              <c:idx val="22"/>
              <c:delete val="1"/>
              <c:extLst>
                <c:ext xmlns:c15="http://schemas.microsoft.com/office/drawing/2012/chart" uri="{CE6537A1-D6FC-4f65-9D91-7224C49458BB}"/>
                <c:ext xmlns:c16="http://schemas.microsoft.com/office/drawing/2014/chart" uri="{C3380CC4-5D6E-409C-BE32-E72D297353CC}">
                  <c16:uniqueId val="{00000049-9F99-4F3B-AC36-1236DFB7342A}"/>
                </c:ext>
              </c:extLst>
            </c:dLbl>
            <c:dLbl>
              <c:idx val="23"/>
              <c:delete val="1"/>
              <c:extLst>
                <c:ext xmlns:c15="http://schemas.microsoft.com/office/drawing/2012/chart" uri="{CE6537A1-D6FC-4f65-9D91-7224C49458BB}"/>
                <c:ext xmlns:c16="http://schemas.microsoft.com/office/drawing/2014/chart" uri="{C3380CC4-5D6E-409C-BE32-E72D297353CC}">
                  <c16:uniqueId val="{0000004A-9F99-4F3B-AC36-1236DFB7342A}"/>
                </c:ext>
              </c:extLst>
            </c:dLbl>
            <c:dLbl>
              <c:idx val="24"/>
              <c:layout>
                <c:manualLayout>
                  <c:x val="-1.1334953703703812E-2"/>
                  <c:y val="3.4951388888888081E-3"/>
                </c:manualLayout>
              </c:layout>
              <c:numFmt formatCode="0.0%" sourceLinked="0"/>
              <c:spPr>
                <a:solidFill>
                  <a:schemeClr val="accent6">
                    <a:lumMod val="75000"/>
                  </a:schemeClr>
                </a:solidFill>
              </c:spPr>
              <c:txPr>
                <a:bodyPr anchorCtr="0"/>
                <a:lstStyle/>
                <a:p>
                  <a:pPr algn="ctr">
                    <a:defRPr lang="en-US" sz="1000" b="0" i="0" u="none" strike="noStrike" kern="1200" baseline="0">
                      <a:solidFill>
                        <a:schemeClr val="bg1"/>
                      </a:solidFill>
                      <a:latin typeface="Philosopher" panose="02000503000000020004" pitchFamily="2" charset="0"/>
                      <a:ea typeface="Calibri"/>
                      <a:cs typeface="Calibri"/>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B-9F99-4F3B-AC36-1236DFB7342A}"/>
                </c:ext>
              </c:extLst>
            </c:dLbl>
            <c:numFmt formatCode="0.0%" sourceLinked="0"/>
            <c:spPr>
              <a:solidFill>
                <a:schemeClr val="accent6">
                  <a:lumMod val="75000"/>
                </a:schemeClr>
              </a:solidFill>
            </c:spPr>
            <c:txPr>
              <a:bodyPr wrap="square" lIns="38100" tIns="19050" rIns="38100" bIns="19050" anchor="ctr" anchorCtr="0">
                <a:spAutoFit/>
              </a:bodyPr>
              <a:lstStyle/>
              <a:p>
                <a:pPr algn="ctr">
                  <a:defRPr lang="en-US" sz="1000" b="0" i="0" u="none" strike="noStrike" kern="1200" baseline="0">
                    <a:solidFill>
                      <a:schemeClr val="bg1"/>
                    </a:solidFill>
                    <a:latin typeface="Philosopher" panose="02000503000000020004" pitchFamily="2" charset="0"/>
                    <a:ea typeface="Calibri"/>
                    <a:cs typeface="Calibri"/>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Données!$C$142:$AA$142</c:f>
              <c:strCache>
                <c:ptCount val="25"/>
                <c:pt idx="0">
                  <c:v>Février 2023</c:v>
                </c:pt>
                <c:pt idx="1">
                  <c:v>Mars     2023</c:v>
                </c:pt>
                <c:pt idx="2">
                  <c:v>Avril          2023</c:v>
                </c:pt>
                <c:pt idx="3">
                  <c:v>Mai        2023</c:v>
                </c:pt>
                <c:pt idx="4">
                  <c:v>Juin          2023</c:v>
                </c:pt>
                <c:pt idx="5">
                  <c:v>Juillet     2023</c:v>
                </c:pt>
                <c:pt idx="6">
                  <c:v>Août     2023</c:v>
                </c:pt>
                <c:pt idx="7">
                  <c:v>Septembre 2023</c:v>
                </c:pt>
                <c:pt idx="8">
                  <c:v>Octobre 2023</c:v>
                </c:pt>
                <c:pt idx="9">
                  <c:v>Novembre 2023</c:v>
                </c:pt>
                <c:pt idx="10">
                  <c:v>Décembre 2023</c:v>
                </c:pt>
                <c:pt idx="11">
                  <c:v>Janvier 2024</c:v>
                </c:pt>
                <c:pt idx="12">
                  <c:v>Février 2024</c:v>
                </c:pt>
                <c:pt idx="13">
                  <c:v>Mars     2024</c:v>
                </c:pt>
                <c:pt idx="14">
                  <c:v>Avril          2024</c:v>
                </c:pt>
                <c:pt idx="15">
                  <c:v>Mai        2024</c:v>
                </c:pt>
                <c:pt idx="16">
                  <c:v>Juin          2024</c:v>
                </c:pt>
                <c:pt idx="17">
                  <c:v>Juillet     2024</c:v>
                </c:pt>
                <c:pt idx="18">
                  <c:v>Août     2024</c:v>
                </c:pt>
                <c:pt idx="19">
                  <c:v>Septembre 2024</c:v>
                </c:pt>
                <c:pt idx="20">
                  <c:v>Octobre 2024</c:v>
                </c:pt>
                <c:pt idx="21">
                  <c:v>Novembre 2024</c:v>
                </c:pt>
                <c:pt idx="22">
                  <c:v>Décembre 2024</c:v>
                </c:pt>
                <c:pt idx="23">
                  <c:v>Janvier 2025</c:v>
                </c:pt>
                <c:pt idx="24">
                  <c:v>Février 2025</c:v>
                </c:pt>
              </c:strCache>
            </c:strRef>
          </c:cat>
          <c:val>
            <c:numRef>
              <c:f>Données!$C$145:$AA$145</c:f>
              <c:numCache>
                <c:formatCode>0.0%</c:formatCode>
                <c:ptCount val="25"/>
                <c:pt idx="0">
                  <c:v>0.12259631379333288</c:v>
                </c:pt>
                <c:pt idx="1">
                  <c:v>0.12251711523774386</c:v>
                </c:pt>
                <c:pt idx="2">
                  <c:v>0.12261476345124199</c:v>
                </c:pt>
                <c:pt idx="3">
                  <c:v>0.123220080528276</c:v>
                </c:pt>
                <c:pt idx="4">
                  <c:v>0.12466549163032468</c:v>
                </c:pt>
                <c:pt idx="5">
                  <c:v>0.12439537271991263</c:v>
                </c:pt>
                <c:pt idx="6">
                  <c:v>0.12454163073073252</c:v>
                </c:pt>
                <c:pt idx="7">
                  <c:v>0.12636347085564911</c:v>
                </c:pt>
                <c:pt idx="8">
                  <c:v>0.12771018690682714</c:v>
                </c:pt>
                <c:pt idx="9">
                  <c:v>0.12792007117774234</c:v>
                </c:pt>
                <c:pt idx="10">
                  <c:v>0.12877561535901758</c:v>
                </c:pt>
                <c:pt idx="11">
                  <c:v>0.12903782743143521</c:v>
                </c:pt>
                <c:pt idx="12">
                  <c:v>0.12998900627432555</c:v>
                </c:pt>
                <c:pt idx="13">
                  <c:v>0.13046627998161933</c:v>
                </c:pt>
                <c:pt idx="14">
                  <c:v>0.13053012259903859</c:v>
                </c:pt>
                <c:pt idx="15">
                  <c:v>0.13124986231761673</c:v>
                </c:pt>
                <c:pt idx="16">
                  <c:v>0.13233173611638138</c:v>
                </c:pt>
                <c:pt idx="17">
                  <c:v>0.13313236848016907</c:v>
                </c:pt>
                <c:pt idx="18">
                  <c:v>0.13396742641263509</c:v>
                </c:pt>
                <c:pt idx="19">
                  <c:v>0.13528244684953475</c:v>
                </c:pt>
                <c:pt idx="20">
                  <c:v>0.13743430512300736</c:v>
                </c:pt>
                <c:pt idx="21">
                  <c:v>0.13664324430175942</c:v>
                </c:pt>
                <c:pt idx="22">
                  <c:v>0.13694025169101393</c:v>
                </c:pt>
                <c:pt idx="23">
                  <c:v>0.13758487585512821</c:v>
                </c:pt>
                <c:pt idx="24">
                  <c:v>0.13744479083183578</c:v>
                </c:pt>
              </c:numCache>
            </c:numRef>
          </c:val>
          <c:smooth val="0"/>
          <c:extLst>
            <c:ext xmlns:c16="http://schemas.microsoft.com/office/drawing/2014/chart" uri="{C3380CC4-5D6E-409C-BE32-E72D297353CC}">
              <c16:uniqueId val="{0000004C-9F99-4F3B-AC36-1236DFB7342A}"/>
            </c:ext>
          </c:extLst>
        </c:ser>
        <c:dLbls>
          <c:showLegendKey val="0"/>
          <c:showVal val="0"/>
          <c:showCatName val="0"/>
          <c:showSerName val="0"/>
          <c:showPercent val="0"/>
          <c:showBubbleSize val="0"/>
        </c:dLbls>
        <c:smooth val="0"/>
        <c:axId val="568748399"/>
        <c:axId val="1"/>
      </c:lineChart>
      <c:catAx>
        <c:axId val="568748399"/>
        <c:scaling>
          <c:orientation val="minMax"/>
        </c:scaling>
        <c:delete val="0"/>
        <c:axPos val="b"/>
        <c:numFmt formatCode="General" sourceLinked="1"/>
        <c:majorTickMark val="out"/>
        <c:minorTickMark val="none"/>
        <c:tickLblPos val="nextTo"/>
        <c:txPr>
          <a:bodyPr rot="0" vert="horz"/>
          <a:lstStyle/>
          <a:p>
            <a:pPr>
              <a:defRPr sz="500" b="0" i="0" u="none" strike="noStrike" baseline="0">
                <a:solidFill>
                  <a:srgbClr val="000000"/>
                </a:solidFill>
                <a:latin typeface="Philosopher" panose="02000503000000020004" pitchFamily="2" charset="0"/>
                <a:ea typeface="Calibri"/>
                <a:cs typeface="Calibri"/>
              </a:defRPr>
            </a:pPr>
            <a:endParaRPr lang="fr-FR"/>
          </a:p>
        </c:txPr>
        <c:crossAx val="1"/>
        <c:crosses val="autoZero"/>
        <c:auto val="1"/>
        <c:lblAlgn val="ctr"/>
        <c:lblOffset val="100"/>
        <c:noMultiLvlLbl val="0"/>
      </c:catAx>
      <c:valAx>
        <c:axId val="1"/>
        <c:scaling>
          <c:orientation val="minMax"/>
          <c:max val="1"/>
          <c:min val="0"/>
        </c:scaling>
        <c:delete val="0"/>
        <c:axPos val="l"/>
        <c:numFmt formatCode="0%" sourceLinked="0"/>
        <c:majorTickMark val="out"/>
        <c:minorTickMark val="none"/>
        <c:tickLblPos val="nextTo"/>
        <c:txPr>
          <a:bodyPr rot="0" vert="horz"/>
          <a:lstStyle/>
          <a:p>
            <a:pPr>
              <a:defRPr sz="600" b="0" i="0" u="none" strike="noStrike" baseline="0">
                <a:solidFill>
                  <a:srgbClr val="000000"/>
                </a:solidFill>
                <a:latin typeface="Philosopher" panose="02000503000000020004" pitchFamily="2" charset="0"/>
                <a:ea typeface="Calibri"/>
                <a:cs typeface="Calibri"/>
              </a:defRPr>
            </a:pPr>
            <a:endParaRPr lang="fr-FR"/>
          </a:p>
        </c:txPr>
        <c:crossAx val="568748399"/>
        <c:crosses val="autoZero"/>
        <c:crossBetween val="between"/>
        <c:majorUnit val="0.25"/>
      </c:valAx>
      <c:spPr>
        <a:noFill/>
        <a:ln w="25400">
          <a:noFill/>
        </a:ln>
      </c:spPr>
    </c:plotArea>
    <c:legend>
      <c:legendPos val="b"/>
      <c:layout>
        <c:manualLayout>
          <c:xMode val="edge"/>
          <c:yMode val="edge"/>
          <c:x val="4.2453240740740743E-2"/>
          <c:y val="0.93114652777777773"/>
          <c:w val="0.92792580927384072"/>
          <c:h val="6.4762773197951207E-2"/>
        </c:manualLayout>
      </c:layout>
      <c:overlay val="0"/>
      <c:spPr>
        <a:ln>
          <a:noFill/>
        </a:ln>
      </c:spPr>
      <c:txPr>
        <a:bodyPr/>
        <a:lstStyle/>
        <a:p>
          <a:pPr>
            <a:defRPr sz="600" b="0" i="0" u="none" strike="noStrike" baseline="0">
              <a:solidFill>
                <a:srgbClr val="000000"/>
              </a:solidFill>
              <a:latin typeface="Philosopher" panose="02000503000000020004" pitchFamily="2" charset="0"/>
              <a:ea typeface="Calibri"/>
              <a:cs typeface="Calibri"/>
            </a:defRPr>
          </a:pPr>
          <a:endParaRPr lang="fr-FR"/>
        </a:p>
      </c:txPr>
    </c:legend>
    <c:plotVisOnly val="1"/>
    <c:dispBlanksAs val="gap"/>
    <c:showDLblsOverMax val="0"/>
  </c:chart>
  <c:spPr>
    <a:ln w="38100">
      <a:noFill/>
    </a:ln>
  </c:spPr>
  <c:txPr>
    <a:bodyPr/>
    <a:lstStyle/>
    <a:p>
      <a:pPr>
        <a:defRPr sz="1600" b="1" i="0" u="none" strike="noStrike" baseline="0">
          <a:solidFill>
            <a:srgbClr val="000000"/>
          </a:solidFill>
          <a:latin typeface="Calibri"/>
          <a:ea typeface="Calibri"/>
          <a:cs typeface="Calibri"/>
        </a:defRPr>
      </a:pPr>
      <a:endParaRPr lang="fr-FR"/>
    </a:p>
  </c:txPr>
  <c:externalData r:id="rId2">
    <c:autoUpdate val="1"/>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9"/>
    </mc:Choice>
    <mc:Fallback>
      <c:style val="29"/>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2605094445161574E-2"/>
          <c:y val="0.11646527777777778"/>
          <c:w val="0.92429542618648075"/>
          <c:h val="0.77210138888888891"/>
        </c:manualLayout>
      </c:layout>
      <c:barChart>
        <c:barDir val="col"/>
        <c:grouping val="clustered"/>
        <c:varyColors val="0"/>
        <c:ser>
          <c:idx val="0"/>
          <c:order val="0"/>
          <c:tx>
            <c:strRef>
              <c:f>Données!$A$17</c:f>
              <c:strCache>
                <c:ptCount val="1"/>
                <c:pt idx="0">
                  <c:v>RTC</c:v>
                </c:pt>
              </c:strCache>
            </c:strRef>
          </c:tx>
          <c:spPr>
            <a:solidFill>
              <a:srgbClr val="0070C0"/>
            </a:solidFill>
          </c:spPr>
          <c:invertIfNegative val="0"/>
          <c:dLbls>
            <c:dLbl>
              <c:idx val="0"/>
              <c:spPr/>
              <c:txPr>
                <a:bodyPr/>
                <a:lstStyle/>
                <a:p>
                  <a:pPr>
                    <a:defRPr sz="1000" b="0">
                      <a:latin typeface="Philosopher" panose="02000503000000020004" pitchFamily="2" charset="0"/>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DC-4C3C-9117-95874BB24C82}"/>
                </c:ext>
              </c:extLst>
            </c:dLbl>
            <c:dLbl>
              <c:idx val="12"/>
              <c:spPr/>
              <c:txPr>
                <a:bodyPr/>
                <a:lstStyle/>
                <a:p>
                  <a:pPr>
                    <a:defRPr sz="1000" b="0">
                      <a:latin typeface="Philosopher" panose="02000503000000020004" pitchFamily="2" charset="0"/>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4DC-4C3C-9117-95874BB24C82}"/>
                </c:ext>
              </c:extLst>
            </c:dLbl>
            <c:dLbl>
              <c:idx val="24"/>
              <c:spPr/>
              <c:txPr>
                <a:bodyPr/>
                <a:lstStyle/>
                <a:p>
                  <a:pPr>
                    <a:defRPr sz="1000" b="0">
                      <a:latin typeface="Philosopher" panose="02000503000000020004" pitchFamily="2" charset="0"/>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4DC-4C3C-9117-95874BB24C82}"/>
                </c:ext>
              </c:extLst>
            </c:dLbl>
            <c:spPr>
              <a:noFill/>
              <a:ln>
                <a:noFill/>
              </a:ln>
              <a:effectLst/>
            </c:spPr>
            <c:txPr>
              <a:bodyPr wrap="square" lIns="38100" tIns="19050" rIns="38100" bIns="19050" anchor="ctr">
                <a:spAutoFit/>
              </a:bodyPr>
              <a:lstStyle/>
              <a:p>
                <a:pPr>
                  <a:defRPr sz="1000" b="0">
                    <a:latin typeface="Philosopher" panose="02000503000000020004" pitchFamily="2" charset="0"/>
                  </a:defRPr>
                </a:pPr>
                <a:endParaRPr lang="fr-FR"/>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Données!$C$17:$AA$17</c:f>
              <c:strCache>
                <c:ptCount val="25"/>
                <c:pt idx="0">
                  <c:v>Février 2023</c:v>
                </c:pt>
                <c:pt idx="1">
                  <c:v>Mars     2023</c:v>
                </c:pt>
                <c:pt idx="2">
                  <c:v>Avril          2023</c:v>
                </c:pt>
                <c:pt idx="3">
                  <c:v>Mai        2023</c:v>
                </c:pt>
                <c:pt idx="4">
                  <c:v>Juin          2023</c:v>
                </c:pt>
                <c:pt idx="5">
                  <c:v>Juillet     2023</c:v>
                </c:pt>
                <c:pt idx="6">
                  <c:v>Août     2023</c:v>
                </c:pt>
                <c:pt idx="7">
                  <c:v>Septembre 2023</c:v>
                </c:pt>
                <c:pt idx="8">
                  <c:v>Octobre 2023</c:v>
                </c:pt>
                <c:pt idx="9">
                  <c:v>Novembre 2023</c:v>
                </c:pt>
                <c:pt idx="10">
                  <c:v>Décembre 2023</c:v>
                </c:pt>
                <c:pt idx="11">
                  <c:v>Janvier 2024</c:v>
                </c:pt>
                <c:pt idx="12">
                  <c:v>Février 2024</c:v>
                </c:pt>
                <c:pt idx="13">
                  <c:v>Mars     2024</c:v>
                </c:pt>
                <c:pt idx="14">
                  <c:v>Avril          2024</c:v>
                </c:pt>
                <c:pt idx="15">
                  <c:v>Mai        2024</c:v>
                </c:pt>
                <c:pt idx="16">
                  <c:v>Juin          2024</c:v>
                </c:pt>
                <c:pt idx="17">
                  <c:v>Juillet     2024</c:v>
                </c:pt>
                <c:pt idx="18">
                  <c:v>Août     2024</c:v>
                </c:pt>
                <c:pt idx="19">
                  <c:v>Septembre 2024</c:v>
                </c:pt>
                <c:pt idx="20">
                  <c:v>Octobre 2024</c:v>
                </c:pt>
                <c:pt idx="21">
                  <c:v>Novembre 2024</c:v>
                </c:pt>
                <c:pt idx="22">
                  <c:v>Décembre 2024</c:v>
                </c:pt>
                <c:pt idx="23">
                  <c:v>Janvier 2025</c:v>
                </c:pt>
                <c:pt idx="24">
                  <c:v>Février 2025</c:v>
                </c:pt>
              </c:strCache>
            </c:strRef>
          </c:cat>
          <c:val>
            <c:numRef>
              <c:f>Données!$C$18:$AA$18</c:f>
              <c:numCache>
                <c:formatCode>#,##0</c:formatCode>
                <c:ptCount val="25"/>
                <c:pt idx="0">
                  <c:v>1310041</c:v>
                </c:pt>
                <c:pt idx="1">
                  <c:v>1318711</c:v>
                </c:pt>
                <c:pt idx="2">
                  <c:v>1318585</c:v>
                </c:pt>
                <c:pt idx="3">
                  <c:v>1315762</c:v>
                </c:pt>
                <c:pt idx="4">
                  <c:v>1313750</c:v>
                </c:pt>
                <c:pt idx="5">
                  <c:v>1316845</c:v>
                </c:pt>
                <c:pt idx="6">
                  <c:v>1313573</c:v>
                </c:pt>
                <c:pt idx="7">
                  <c:v>1298718</c:v>
                </c:pt>
                <c:pt idx="8">
                  <c:v>1302720</c:v>
                </c:pt>
                <c:pt idx="9">
                  <c:v>1307631</c:v>
                </c:pt>
                <c:pt idx="10">
                  <c:v>1303764</c:v>
                </c:pt>
                <c:pt idx="11">
                  <c:v>1311955</c:v>
                </c:pt>
                <c:pt idx="12">
                  <c:v>1308929</c:v>
                </c:pt>
                <c:pt idx="13">
                  <c:v>1308263</c:v>
                </c:pt>
                <c:pt idx="14">
                  <c:v>1309059</c:v>
                </c:pt>
                <c:pt idx="15">
                  <c:v>1309467</c:v>
                </c:pt>
                <c:pt idx="16">
                  <c:v>1300787</c:v>
                </c:pt>
                <c:pt idx="17">
                  <c:v>1299172</c:v>
                </c:pt>
                <c:pt idx="18">
                  <c:v>1291232</c:v>
                </c:pt>
                <c:pt idx="19">
                  <c:v>1283574</c:v>
                </c:pt>
                <c:pt idx="20">
                  <c:v>1266244</c:v>
                </c:pt>
                <c:pt idx="21">
                  <c:v>1284552</c:v>
                </c:pt>
                <c:pt idx="22">
                  <c:v>1275528</c:v>
                </c:pt>
                <c:pt idx="23">
                  <c:v>1276255</c:v>
                </c:pt>
                <c:pt idx="24">
                  <c:v>1275346</c:v>
                </c:pt>
              </c:numCache>
            </c:numRef>
          </c:val>
          <c:extLst>
            <c:ext xmlns:c16="http://schemas.microsoft.com/office/drawing/2014/chart" uri="{C3380CC4-5D6E-409C-BE32-E72D297353CC}">
              <c16:uniqueId val="{00000003-44DC-4C3C-9117-95874BB24C82}"/>
            </c:ext>
          </c:extLst>
        </c:ser>
        <c:dLbls>
          <c:showLegendKey val="0"/>
          <c:showVal val="0"/>
          <c:showCatName val="0"/>
          <c:showSerName val="0"/>
          <c:showPercent val="0"/>
          <c:showBubbleSize val="0"/>
        </c:dLbls>
        <c:gapWidth val="150"/>
        <c:axId val="568747599"/>
        <c:axId val="1"/>
      </c:barChart>
      <c:catAx>
        <c:axId val="568747599"/>
        <c:scaling>
          <c:orientation val="minMax"/>
        </c:scaling>
        <c:delete val="0"/>
        <c:axPos val="b"/>
        <c:numFmt formatCode="General" sourceLinked="1"/>
        <c:majorTickMark val="out"/>
        <c:minorTickMark val="none"/>
        <c:tickLblPos val="nextTo"/>
        <c:txPr>
          <a:bodyPr rot="0" vert="horz"/>
          <a:lstStyle/>
          <a:p>
            <a:pPr>
              <a:defRPr sz="500" b="0" i="0" u="none" strike="noStrike" baseline="0">
                <a:solidFill>
                  <a:srgbClr val="000000"/>
                </a:solidFill>
                <a:latin typeface="Philosopher" panose="02000503000000020004" pitchFamily="2" charset="0"/>
                <a:ea typeface="Calibri"/>
                <a:cs typeface="Calibri"/>
              </a:defRPr>
            </a:pPr>
            <a:endParaRPr lang="fr-FR"/>
          </a:p>
        </c:txPr>
        <c:crossAx val="1"/>
        <c:crosses val="autoZero"/>
        <c:auto val="1"/>
        <c:lblAlgn val="ctr"/>
        <c:lblOffset val="100"/>
        <c:noMultiLvlLbl val="0"/>
      </c:catAx>
      <c:valAx>
        <c:axId val="1"/>
        <c:scaling>
          <c:orientation val="minMax"/>
          <c:max val="1600000"/>
          <c:min val="0"/>
        </c:scaling>
        <c:delete val="0"/>
        <c:axPos val="l"/>
        <c:numFmt formatCode="#,##0" sourceLinked="1"/>
        <c:majorTickMark val="out"/>
        <c:minorTickMark val="none"/>
        <c:tickLblPos val="nextTo"/>
        <c:txPr>
          <a:bodyPr rot="0" vert="horz"/>
          <a:lstStyle/>
          <a:p>
            <a:pPr>
              <a:defRPr sz="600" b="0" i="0" u="none" strike="noStrike" baseline="0">
                <a:solidFill>
                  <a:srgbClr val="000000"/>
                </a:solidFill>
                <a:latin typeface="Philosopher" panose="02000503000000020004" pitchFamily="2" charset="0"/>
                <a:ea typeface="Calibri"/>
                <a:cs typeface="Calibri"/>
              </a:defRPr>
            </a:pPr>
            <a:endParaRPr lang="fr-FR"/>
          </a:p>
        </c:txPr>
        <c:crossAx val="568747599"/>
        <c:crosses val="autoZero"/>
        <c:crossBetween val="between"/>
        <c:majorUnit val="400000"/>
        <c:dispUnits>
          <c:builtInUnit val="thousands"/>
          <c:dispUnitsLbl>
            <c:layout>
              <c:manualLayout>
                <c:xMode val="edge"/>
                <c:yMode val="edge"/>
                <c:x val="0"/>
                <c:y val="2.3019015758704436E-3"/>
              </c:manualLayout>
            </c:layout>
            <c:tx>
              <c:rich>
                <a:bodyPr rot="0" vert="horz"/>
                <a:lstStyle/>
                <a:p>
                  <a:pPr algn="ctr">
                    <a:defRPr sz="600" b="0" i="0" u="none" strike="noStrike" baseline="0">
                      <a:solidFill>
                        <a:srgbClr val="000000"/>
                      </a:solidFill>
                      <a:latin typeface="Philosopher" panose="02000503000000020004" pitchFamily="2" charset="0"/>
                      <a:ea typeface="Calibri"/>
                      <a:cs typeface="Calibri"/>
                    </a:defRPr>
                  </a:pPr>
                  <a:r>
                    <a:rPr lang="fr-FR" sz="600" b="0">
                      <a:latin typeface="Philosopher" panose="02000503000000020004" pitchFamily="2" charset="0"/>
                    </a:rPr>
                    <a:t>Unité : milliers</a:t>
                  </a:r>
                </a:p>
              </c:rich>
            </c:tx>
          </c:dispUnitsLbl>
        </c:dispUnits>
      </c:valAx>
      <c:spPr>
        <a:noFill/>
        <a:ln w="25400">
          <a:noFill/>
        </a:ln>
      </c:spPr>
    </c:plotArea>
    <c:plotVisOnly val="1"/>
    <c:dispBlanksAs val="gap"/>
    <c:showDLblsOverMax val="0"/>
  </c:chart>
  <c:spPr>
    <a:ln w="38100">
      <a:noFill/>
    </a:ln>
  </c:spPr>
  <c:txPr>
    <a:bodyPr/>
    <a:lstStyle/>
    <a:p>
      <a:pPr>
        <a:defRPr sz="1600" b="1" i="0" u="none" strike="noStrike" baseline="0">
          <a:solidFill>
            <a:srgbClr val="000000"/>
          </a:solidFill>
          <a:latin typeface="Calibri"/>
          <a:ea typeface="Calibri"/>
          <a:cs typeface="Calibri"/>
        </a:defRPr>
      </a:pPr>
      <a:endParaRPr lang="fr-FR"/>
    </a:p>
  </c:txPr>
  <c:externalData r:id="rId2">
    <c:autoUpdate val="1"/>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2404371584699452E-2"/>
          <c:y val="0.13611523988518595"/>
          <c:w val="0.94528699281442274"/>
          <c:h val="0.79999836213920994"/>
        </c:manualLayout>
      </c:layout>
      <c:barChart>
        <c:barDir val="col"/>
        <c:grouping val="clustered"/>
        <c:varyColors val="0"/>
        <c:ser>
          <c:idx val="0"/>
          <c:order val="0"/>
          <c:invertIfNegative val="0"/>
          <c:dLbls>
            <c:dLbl>
              <c:idx val="0"/>
              <c:numFmt formatCode="#,##0.0" sourceLinked="0"/>
              <c:spPr/>
              <c:txPr>
                <a:bodyPr/>
                <a:lstStyle/>
                <a:p>
                  <a:pPr>
                    <a:defRPr sz="1000" b="0">
                      <a:latin typeface="Philosopher" panose="02000503000000020004" pitchFamily="2" charset="0"/>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39E-4C1E-82CC-6ED957684959}"/>
                </c:ext>
              </c:extLst>
            </c:dLbl>
            <c:dLbl>
              <c:idx val="12"/>
              <c:numFmt formatCode="#,##0.0" sourceLinked="0"/>
              <c:spPr/>
              <c:txPr>
                <a:bodyPr/>
                <a:lstStyle/>
                <a:p>
                  <a:pPr>
                    <a:defRPr sz="1000" b="0">
                      <a:latin typeface="Philosopher" panose="02000503000000020004" pitchFamily="2" charset="0"/>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9E-4C1E-82CC-6ED957684959}"/>
                </c:ext>
              </c:extLst>
            </c:dLbl>
            <c:dLbl>
              <c:idx val="24"/>
              <c:numFmt formatCode="#,##0.0" sourceLinked="0"/>
              <c:spPr/>
              <c:txPr>
                <a:bodyPr/>
                <a:lstStyle/>
                <a:p>
                  <a:pPr>
                    <a:defRPr sz="1000" b="0">
                      <a:latin typeface="Philosopher" panose="02000503000000020004" pitchFamily="2" charset="0"/>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39E-4C1E-82CC-6ED957684959}"/>
                </c:ext>
              </c:extLst>
            </c:dLbl>
            <c:spPr>
              <a:noFill/>
              <a:ln>
                <a:noFill/>
              </a:ln>
              <a:effectLst/>
            </c:spPr>
            <c:txPr>
              <a:bodyPr wrap="square" lIns="38100" tIns="19050" rIns="38100" bIns="19050" anchor="ctr">
                <a:spAutoFit/>
              </a:bodyPr>
              <a:lstStyle/>
              <a:p>
                <a:pPr>
                  <a:defRPr sz="1000" b="0">
                    <a:latin typeface="Philosopher" panose="02000503000000020004" pitchFamily="2" charset="0"/>
                  </a:defRPr>
                </a:pPr>
                <a:endParaRPr lang="fr-FR"/>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Données!$C$30:$AA$30</c:f>
              <c:strCache>
                <c:ptCount val="25"/>
                <c:pt idx="0">
                  <c:v>Février 2023</c:v>
                </c:pt>
                <c:pt idx="1">
                  <c:v>Mars     2023</c:v>
                </c:pt>
                <c:pt idx="2">
                  <c:v>Avril          2023</c:v>
                </c:pt>
                <c:pt idx="3">
                  <c:v>Mai        2023</c:v>
                </c:pt>
                <c:pt idx="4">
                  <c:v>Juin          2023</c:v>
                </c:pt>
                <c:pt idx="5">
                  <c:v>Juillet     2023</c:v>
                </c:pt>
                <c:pt idx="6">
                  <c:v>Août     2023</c:v>
                </c:pt>
                <c:pt idx="7">
                  <c:v>Septembre 2023</c:v>
                </c:pt>
                <c:pt idx="8">
                  <c:v>Octobre 2023</c:v>
                </c:pt>
                <c:pt idx="9">
                  <c:v>Novembre 2023</c:v>
                </c:pt>
                <c:pt idx="10">
                  <c:v>Décembre 2023</c:v>
                </c:pt>
                <c:pt idx="11">
                  <c:v>Janvier 2024</c:v>
                </c:pt>
                <c:pt idx="12">
                  <c:v>Février 2024</c:v>
                </c:pt>
                <c:pt idx="13">
                  <c:v>Mars     2024</c:v>
                </c:pt>
                <c:pt idx="14">
                  <c:v>Avril          2024</c:v>
                </c:pt>
                <c:pt idx="15">
                  <c:v>Mai        2024</c:v>
                </c:pt>
                <c:pt idx="16">
                  <c:v>Juin          2024</c:v>
                </c:pt>
                <c:pt idx="17">
                  <c:v>Juillet     2024</c:v>
                </c:pt>
                <c:pt idx="18">
                  <c:v>Août     2024</c:v>
                </c:pt>
                <c:pt idx="19">
                  <c:v>Septembre 2024</c:v>
                </c:pt>
                <c:pt idx="20">
                  <c:v>Octobre 2024</c:v>
                </c:pt>
                <c:pt idx="21">
                  <c:v>Novembre 2024</c:v>
                </c:pt>
                <c:pt idx="22">
                  <c:v>Décembre 2024</c:v>
                </c:pt>
                <c:pt idx="23">
                  <c:v>Janvier 2025</c:v>
                </c:pt>
                <c:pt idx="24">
                  <c:v>Février 2025</c:v>
                </c:pt>
              </c:strCache>
            </c:strRef>
          </c:cat>
          <c:val>
            <c:numRef>
              <c:f>Données!$C$31:$AA$31</c:f>
              <c:numCache>
                <c:formatCode>#,##0</c:formatCode>
                <c:ptCount val="25"/>
                <c:pt idx="0">
                  <c:v>7008</c:v>
                </c:pt>
                <c:pt idx="1">
                  <c:v>6972</c:v>
                </c:pt>
                <c:pt idx="2">
                  <c:v>6935</c:v>
                </c:pt>
                <c:pt idx="3">
                  <c:v>6911</c:v>
                </c:pt>
                <c:pt idx="4">
                  <c:v>6889</c:v>
                </c:pt>
                <c:pt idx="5">
                  <c:v>6870</c:v>
                </c:pt>
                <c:pt idx="6">
                  <c:v>6856</c:v>
                </c:pt>
                <c:pt idx="7">
                  <c:v>6834</c:v>
                </c:pt>
                <c:pt idx="8">
                  <c:v>6791</c:v>
                </c:pt>
                <c:pt idx="9">
                  <c:v>6758</c:v>
                </c:pt>
                <c:pt idx="10">
                  <c:v>6705</c:v>
                </c:pt>
                <c:pt idx="11">
                  <c:v>6672</c:v>
                </c:pt>
                <c:pt idx="12">
                  <c:v>6619</c:v>
                </c:pt>
                <c:pt idx="13">
                  <c:v>6568</c:v>
                </c:pt>
                <c:pt idx="14">
                  <c:v>6545</c:v>
                </c:pt>
                <c:pt idx="15">
                  <c:v>6496</c:v>
                </c:pt>
                <c:pt idx="16">
                  <c:v>6480</c:v>
                </c:pt>
                <c:pt idx="17">
                  <c:v>6469</c:v>
                </c:pt>
                <c:pt idx="18">
                  <c:v>6455</c:v>
                </c:pt>
                <c:pt idx="19">
                  <c:v>6431</c:v>
                </c:pt>
                <c:pt idx="20">
                  <c:v>6411</c:v>
                </c:pt>
                <c:pt idx="21">
                  <c:v>6383</c:v>
                </c:pt>
                <c:pt idx="22">
                  <c:v>6360</c:v>
                </c:pt>
                <c:pt idx="23">
                  <c:v>6327</c:v>
                </c:pt>
                <c:pt idx="24">
                  <c:v>6311</c:v>
                </c:pt>
              </c:numCache>
            </c:numRef>
          </c:val>
          <c:extLst>
            <c:ext xmlns:c16="http://schemas.microsoft.com/office/drawing/2014/chart" uri="{C3380CC4-5D6E-409C-BE32-E72D297353CC}">
              <c16:uniqueId val="{00000003-F39E-4C1E-82CC-6ED957684959}"/>
            </c:ext>
          </c:extLst>
        </c:ser>
        <c:dLbls>
          <c:showLegendKey val="0"/>
          <c:showVal val="0"/>
          <c:showCatName val="0"/>
          <c:showSerName val="0"/>
          <c:showPercent val="0"/>
          <c:showBubbleSize val="0"/>
        </c:dLbls>
        <c:gapWidth val="150"/>
        <c:axId val="568750399"/>
        <c:axId val="1"/>
      </c:barChart>
      <c:catAx>
        <c:axId val="568750399"/>
        <c:scaling>
          <c:orientation val="minMax"/>
        </c:scaling>
        <c:delete val="0"/>
        <c:axPos val="b"/>
        <c:numFmt formatCode="General" sourceLinked="1"/>
        <c:majorTickMark val="out"/>
        <c:minorTickMark val="none"/>
        <c:tickLblPos val="nextTo"/>
        <c:txPr>
          <a:bodyPr rot="0" vert="horz"/>
          <a:lstStyle/>
          <a:p>
            <a:pPr>
              <a:defRPr sz="500" b="0" i="0" u="none" strike="noStrike" baseline="0">
                <a:solidFill>
                  <a:srgbClr val="000000"/>
                </a:solidFill>
                <a:latin typeface="Philosopher" panose="02000503000000020004" pitchFamily="2" charset="0"/>
                <a:ea typeface="Calibri"/>
                <a:cs typeface="Calibri"/>
              </a:defRPr>
            </a:pPr>
            <a:endParaRPr lang="fr-FR"/>
          </a:p>
        </c:txPr>
        <c:crossAx val="1"/>
        <c:crosses val="autoZero"/>
        <c:auto val="1"/>
        <c:lblAlgn val="ctr"/>
        <c:lblOffset val="100"/>
        <c:noMultiLvlLbl val="0"/>
      </c:catAx>
      <c:valAx>
        <c:axId val="1"/>
        <c:scaling>
          <c:orientation val="minMax"/>
          <c:max val="10000"/>
          <c:min val="0"/>
        </c:scaling>
        <c:delete val="0"/>
        <c:axPos val="l"/>
        <c:numFmt formatCode="#,##0" sourceLinked="1"/>
        <c:majorTickMark val="out"/>
        <c:minorTickMark val="none"/>
        <c:tickLblPos val="nextTo"/>
        <c:txPr>
          <a:bodyPr rot="0" vert="horz"/>
          <a:lstStyle/>
          <a:p>
            <a:pPr>
              <a:defRPr sz="600" b="0" i="0" u="none" strike="noStrike" baseline="0">
                <a:solidFill>
                  <a:srgbClr val="000000"/>
                </a:solidFill>
                <a:latin typeface="Philosopher" panose="02000503000000020004" pitchFamily="2" charset="0"/>
                <a:ea typeface="Calibri"/>
                <a:cs typeface="Calibri"/>
              </a:defRPr>
            </a:pPr>
            <a:endParaRPr lang="fr-FR"/>
          </a:p>
        </c:txPr>
        <c:crossAx val="568750399"/>
        <c:crosses val="autoZero"/>
        <c:crossBetween val="between"/>
        <c:majorUnit val="2500"/>
        <c:dispUnits>
          <c:builtInUnit val="thousands"/>
          <c:dispUnitsLbl>
            <c:layout>
              <c:manualLayout>
                <c:xMode val="edge"/>
                <c:yMode val="edge"/>
                <c:x val="0"/>
                <c:y val="6.7883458888398738E-4"/>
              </c:manualLayout>
            </c:layout>
            <c:tx>
              <c:rich>
                <a:bodyPr rot="0" vert="horz"/>
                <a:lstStyle/>
                <a:p>
                  <a:pPr algn="ctr">
                    <a:defRPr sz="600" b="0" i="0" u="none" strike="noStrike" baseline="0">
                      <a:solidFill>
                        <a:srgbClr val="000000"/>
                      </a:solidFill>
                      <a:latin typeface="Philosopher" panose="02000503000000020004" pitchFamily="2" charset="0"/>
                      <a:ea typeface="Calibri"/>
                      <a:cs typeface="Calibri"/>
                    </a:defRPr>
                  </a:pPr>
                  <a:r>
                    <a:rPr lang="fr-FR" sz="600" b="0">
                      <a:latin typeface="Philosopher" panose="02000503000000020004" pitchFamily="2" charset="0"/>
                    </a:rPr>
                    <a:t>Unité: milliers</a:t>
                  </a:r>
                </a:p>
              </c:rich>
            </c:tx>
          </c:dispUnitsLbl>
        </c:dispUnits>
      </c:valAx>
      <c:spPr>
        <a:noFill/>
        <a:ln w="25400">
          <a:noFill/>
        </a:ln>
      </c:spPr>
    </c:plotArea>
    <c:plotVisOnly val="1"/>
    <c:dispBlanksAs val="gap"/>
    <c:showDLblsOverMax val="0"/>
  </c:chart>
  <c:spPr>
    <a:ln w="38100">
      <a:noFill/>
    </a:ln>
  </c:spPr>
  <c:txPr>
    <a:bodyPr/>
    <a:lstStyle/>
    <a:p>
      <a:pPr>
        <a:defRPr sz="1200" b="1" i="0" u="none" strike="noStrike" baseline="0">
          <a:solidFill>
            <a:srgbClr val="000000"/>
          </a:solidFill>
          <a:latin typeface="Calibri"/>
          <a:ea typeface="Calibri"/>
          <a:cs typeface="Calibri"/>
        </a:defRPr>
      </a:pPr>
      <a:endParaRPr lang="fr-FR"/>
    </a:p>
  </c:txPr>
  <c:externalData r:id="rId2">
    <c:autoUpdate val="1"/>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430424636345511E-2"/>
          <c:y val="0.10481424611315161"/>
          <c:w val="0.93962704867230407"/>
          <c:h val="0.81901883949373711"/>
        </c:manualLayout>
      </c:layout>
      <c:barChart>
        <c:barDir val="col"/>
        <c:grouping val="clustered"/>
        <c:varyColors val="0"/>
        <c:ser>
          <c:idx val="0"/>
          <c:order val="0"/>
          <c:tx>
            <c:strRef>
              <c:f>Données!$A$25</c:f>
              <c:strCache>
                <c:ptCount val="1"/>
                <c:pt idx="0">
                  <c:v>BLR</c:v>
                </c:pt>
              </c:strCache>
            </c:strRef>
          </c:tx>
          <c:spPr>
            <a:solidFill>
              <a:schemeClr val="accent6">
                <a:lumMod val="40000"/>
                <a:lumOff val="60000"/>
              </a:schemeClr>
            </a:solidFill>
          </c:spPr>
          <c:invertIfNegative val="0"/>
          <c:dLbls>
            <c:dLbl>
              <c:idx val="0"/>
              <c:numFmt formatCode="#,##0" sourceLinked="0"/>
              <c:spPr/>
              <c:txPr>
                <a:bodyPr/>
                <a:lstStyle/>
                <a:p>
                  <a:pPr>
                    <a:defRPr sz="1000" b="0">
                      <a:latin typeface="Philosopher" panose="02000503000000020004" pitchFamily="2" charset="0"/>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C2-4A7F-A197-94D2F2718A89}"/>
                </c:ext>
              </c:extLst>
            </c:dLbl>
            <c:dLbl>
              <c:idx val="12"/>
              <c:numFmt formatCode="#,##0" sourceLinked="0"/>
              <c:spPr/>
              <c:txPr>
                <a:bodyPr/>
                <a:lstStyle/>
                <a:p>
                  <a:pPr>
                    <a:defRPr sz="1000" b="0">
                      <a:latin typeface="Philosopher" panose="02000503000000020004" pitchFamily="2" charset="0"/>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2C2-4A7F-A197-94D2F2718A89}"/>
                </c:ext>
              </c:extLst>
            </c:dLbl>
            <c:dLbl>
              <c:idx val="24"/>
              <c:layout>
                <c:manualLayout>
                  <c:x val="-2.0015690532977184E-16"/>
                  <c:y val="6.269592476489028E-3"/>
                </c:manualLayout>
              </c:layout>
              <c:numFmt formatCode="#,##0" sourceLinked="0"/>
              <c:spPr/>
              <c:txPr>
                <a:bodyPr/>
                <a:lstStyle/>
                <a:p>
                  <a:pPr>
                    <a:defRPr sz="1000" b="0">
                      <a:latin typeface="Philosopher" panose="02000503000000020004" pitchFamily="2" charset="0"/>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2C2-4A7F-A197-94D2F2718A89}"/>
                </c:ext>
              </c:extLst>
            </c:dLbl>
            <c:spPr>
              <a:noFill/>
              <a:ln>
                <a:noFill/>
              </a:ln>
              <a:effectLst/>
            </c:spPr>
            <c:txPr>
              <a:bodyPr wrap="square" lIns="38100" tIns="19050" rIns="38100" bIns="19050" anchor="ctr">
                <a:spAutoFit/>
              </a:bodyPr>
              <a:lstStyle/>
              <a:p>
                <a:pPr>
                  <a:defRPr sz="1000" b="0">
                    <a:latin typeface="Philosopher" panose="02000503000000020004" pitchFamily="2" charset="0"/>
                  </a:defRPr>
                </a:pPr>
                <a:endParaRPr lang="fr-FR"/>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Données!$C$25:$AA$25</c:f>
              <c:strCache>
                <c:ptCount val="25"/>
                <c:pt idx="0">
                  <c:v>Février 2023</c:v>
                </c:pt>
                <c:pt idx="1">
                  <c:v>Mars     2023</c:v>
                </c:pt>
                <c:pt idx="2">
                  <c:v>Avril          2023</c:v>
                </c:pt>
                <c:pt idx="3">
                  <c:v>Mai        2023</c:v>
                </c:pt>
                <c:pt idx="4">
                  <c:v>Juin          2023</c:v>
                </c:pt>
                <c:pt idx="5">
                  <c:v>Juillet     2023</c:v>
                </c:pt>
                <c:pt idx="6">
                  <c:v>Août     2023</c:v>
                </c:pt>
                <c:pt idx="7">
                  <c:v>Septembre 2023</c:v>
                </c:pt>
                <c:pt idx="8">
                  <c:v>Octobre 2023</c:v>
                </c:pt>
                <c:pt idx="9">
                  <c:v>Novembre 2023</c:v>
                </c:pt>
                <c:pt idx="10">
                  <c:v>Décembre 2023</c:v>
                </c:pt>
                <c:pt idx="11">
                  <c:v>Janvier 2024</c:v>
                </c:pt>
                <c:pt idx="12">
                  <c:v>Février 2024</c:v>
                </c:pt>
                <c:pt idx="13">
                  <c:v>Mars     2024</c:v>
                </c:pt>
                <c:pt idx="14">
                  <c:v>Avril          2024</c:v>
                </c:pt>
                <c:pt idx="15">
                  <c:v>Mai        2024</c:v>
                </c:pt>
                <c:pt idx="16">
                  <c:v>Juin          2024</c:v>
                </c:pt>
                <c:pt idx="17">
                  <c:v>Juillet     2024</c:v>
                </c:pt>
                <c:pt idx="18">
                  <c:v>Août     2024</c:v>
                </c:pt>
                <c:pt idx="19">
                  <c:v>Septembre 2024</c:v>
                </c:pt>
                <c:pt idx="20">
                  <c:v>Octobre 2024</c:v>
                </c:pt>
                <c:pt idx="21">
                  <c:v>Novembre 2024</c:v>
                </c:pt>
                <c:pt idx="22">
                  <c:v>Décembre 2024</c:v>
                </c:pt>
                <c:pt idx="23">
                  <c:v>Janvier 2025</c:v>
                </c:pt>
                <c:pt idx="24">
                  <c:v>Février 2025</c:v>
                </c:pt>
              </c:strCache>
            </c:strRef>
          </c:cat>
          <c:val>
            <c:numRef>
              <c:f>Données!$C$26:$AA$26</c:f>
              <c:numCache>
                <c:formatCode>#,##0</c:formatCode>
                <c:ptCount val="25"/>
                <c:pt idx="0">
                  <c:v>461178</c:v>
                </c:pt>
                <c:pt idx="1">
                  <c:v>466357</c:v>
                </c:pt>
                <c:pt idx="2">
                  <c:v>469271</c:v>
                </c:pt>
                <c:pt idx="3">
                  <c:v>475157</c:v>
                </c:pt>
                <c:pt idx="4">
                  <c:v>478666</c:v>
                </c:pt>
                <c:pt idx="5">
                  <c:v>484924</c:v>
                </c:pt>
                <c:pt idx="6">
                  <c:v>494649</c:v>
                </c:pt>
                <c:pt idx="7">
                  <c:v>500551</c:v>
                </c:pt>
                <c:pt idx="8">
                  <c:v>500232</c:v>
                </c:pt>
                <c:pt idx="9">
                  <c:v>507218</c:v>
                </c:pt>
                <c:pt idx="10">
                  <c:v>510685</c:v>
                </c:pt>
                <c:pt idx="11">
                  <c:v>519874</c:v>
                </c:pt>
                <c:pt idx="12">
                  <c:v>523181</c:v>
                </c:pt>
                <c:pt idx="13">
                  <c:v>527052</c:v>
                </c:pt>
                <c:pt idx="14">
                  <c:v>533754</c:v>
                </c:pt>
                <c:pt idx="15">
                  <c:v>534872</c:v>
                </c:pt>
                <c:pt idx="16">
                  <c:v>543432</c:v>
                </c:pt>
                <c:pt idx="17">
                  <c:v>553008</c:v>
                </c:pt>
                <c:pt idx="18">
                  <c:v>559041</c:v>
                </c:pt>
                <c:pt idx="19">
                  <c:v>566830</c:v>
                </c:pt>
                <c:pt idx="20">
                  <c:v>574939</c:v>
                </c:pt>
                <c:pt idx="21">
                  <c:v>579271</c:v>
                </c:pt>
                <c:pt idx="22">
                  <c:v>588690</c:v>
                </c:pt>
                <c:pt idx="23">
                  <c:v>586935</c:v>
                </c:pt>
                <c:pt idx="24">
                  <c:v>605324</c:v>
                </c:pt>
              </c:numCache>
            </c:numRef>
          </c:val>
          <c:extLst>
            <c:ext xmlns:c16="http://schemas.microsoft.com/office/drawing/2014/chart" uri="{C3380CC4-5D6E-409C-BE32-E72D297353CC}">
              <c16:uniqueId val="{00000003-32C2-4A7F-A197-94D2F2718A89}"/>
            </c:ext>
          </c:extLst>
        </c:ser>
        <c:dLbls>
          <c:showLegendKey val="0"/>
          <c:showVal val="0"/>
          <c:showCatName val="0"/>
          <c:showSerName val="0"/>
          <c:showPercent val="0"/>
          <c:showBubbleSize val="0"/>
        </c:dLbls>
        <c:gapWidth val="150"/>
        <c:axId val="562079551"/>
        <c:axId val="1"/>
      </c:barChart>
      <c:catAx>
        <c:axId val="562079551"/>
        <c:scaling>
          <c:orientation val="minMax"/>
        </c:scaling>
        <c:delete val="0"/>
        <c:axPos val="b"/>
        <c:numFmt formatCode="General" sourceLinked="1"/>
        <c:majorTickMark val="out"/>
        <c:minorTickMark val="none"/>
        <c:tickLblPos val="nextTo"/>
        <c:txPr>
          <a:bodyPr rot="0" vert="horz"/>
          <a:lstStyle/>
          <a:p>
            <a:pPr>
              <a:defRPr sz="500" b="0" i="0" u="none" strike="noStrike" baseline="0">
                <a:solidFill>
                  <a:srgbClr val="000000"/>
                </a:solidFill>
                <a:latin typeface="Philosopher" panose="02000503000000020004" pitchFamily="2" charset="0"/>
                <a:ea typeface="Calibri"/>
                <a:cs typeface="Calibri"/>
              </a:defRPr>
            </a:pPr>
            <a:endParaRPr lang="fr-FR"/>
          </a:p>
        </c:txPr>
        <c:crossAx val="1"/>
        <c:crosses val="autoZero"/>
        <c:auto val="1"/>
        <c:lblAlgn val="ctr"/>
        <c:lblOffset val="100"/>
        <c:noMultiLvlLbl val="0"/>
      </c:catAx>
      <c:valAx>
        <c:axId val="1"/>
        <c:scaling>
          <c:orientation val="minMax"/>
          <c:max val="600000"/>
          <c:min val="0"/>
        </c:scaling>
        <c:delete val="0"/>
        <c:axPos val="l"/>
        <c:numFmt formatCode="#,##0" sourceLinked="1"/>
        <c:majorTickMark val="out"/>
        <c:minorTickMark val="none"/>
        <c:tickLblPos val="nextTo"/>
        <c:txPr>
          <a:bodyPr rot="0" vert="horz"/>
          <a:lstStyle/>
          <a:p>
            <a:pPr>
              <a:defRPr sz="600" b="0" i="0" u="none" strike="noStrike" baseline="0">
                <a:solidFill>
                  <a:srgbClr val="000000"/>
                </a:solidFill>
                <a:latin typeface="Philosopher" panose="02000503000000020004" pitchFamily="2" charset="0"/>
                <a:ea typeface="Calibri"/>
                <a:cs typeface="Calibri"/>
              </a:defRPr>
            </a:pPr>
            <a:endParaRPr lang="fr-FR"/>
          </a:p>
        </c:txPr>
        <c:crossAx val="562079551"/>
        <c:crosses val="autoZero"/>
        <c:crossBetween val="between"/>
        <c:majorUnit val="150000"/>
        <c:dispUnits>
          <c:builtInUnit val="thousands"/>
          <c:dispUnitsLbl>
            <c:layout>
              <c:manualLayout>
                <c:xMode val="edge"/>
                <c:yMode val="edge"/>
                <c:x val="4.2135371645365857E-4"/>
                <c:y val="5.4582582376889522E-4"/>
              </c:manualLayout>
            </c:layout>
            <c:tx>
              <c:rich>
                <a:bodyPr rot="0" vert="horz"/>
                <a:lstStyle/>
                <a:p>
                  <a:pPr algn="ctr">
                    <a:defRPr sz="600" b="0" i="0" u="none" strike="noStrike" baseline="0">
                      <a:solidFill>
                        <a:srgbClr val="000000"/>
                      </a:solidFill>
                      <a:latin typeface="Philosopher" panose="02000503000000020004" pitchFamily="2" charset="0"/>
                      <a:ea typeface="Calibri"/>
                      <a:cs typeface="Calibri"/>
                    </a:defRPr>
                  </a:pPr>
                  <a:r>
                    <a:rPr lang="fr-FR" sz="600" b="0">
                      <a:latin typeface="Philosopher" panose="02000503000000020004" pitchFamily="2" charset="0"/>
                    </a:rPr>
                    <a:t>Unité: milliers</a:t>
                  </a:r>
                </a:p>
              </c:rich>
            </c:tx>
          </c:dispUnitsLbl>
        </c:dispUnits>
      </c:valAx>
      <c:spPr>
        <a:noFill/>
        <a:ln w="25400">
          <a:noFill/>
        </a:ln>
      </c:spPr>
    </c:plotArea>
    <c:plotVisOnly val="1"/>
    <c:dispBlanksAs val="gap"/>
    <c:showDLblsOverMax val="0"/>
  </c:chart>
  <c:spPr>
    <a:ln w="38100">
      <a:noFill/>
    </a:ln>
  </c:spPr>
  <c:txPr>
    <a:bodyPr/>
    <a:lstStyle/>
    <a:p>
      <a:pPr>
        <a:defRPr sz="1600" b="1" i="0" u="none" strike="noStrike" baseline="0">
          <a:solidFill>
            <a:srgbClr val="000000"/>
          </a:solidFill>
          <a:latin typeface="Calibri"/>
          <a:ea typeface="Calibri"/>
          <a:cs typeface="Calibri"/>
        </a:defRPr>
      </a:pPr>
      <a:endParaRPr lang="fr-FR"/>
    </a:p>
  </c:txPr>
  <c:externalData r:id="rId2">
    <c:autoUpdate val="1"/>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409656181419166E-2"/>
          <c:y val="0.1032917816046053"/>
          <c:w val="0.94495824385588167"/>
          <c:h val="0.81274878081737445"/>
        </c:manualLayout>
      </c:layout>
      <c:barChart>
        <c:barDir val="col"/>
        <c:grouping val="clustered"/>
        <c:varyColors val="0"/>
        <c:ser>
          <c:idx val="0"/>
          <c:order val="0"/>
          <c:tx>
            <c:strRef>
              <c:f>Données!$A$21</c:f>
              <c:strCache>
                <c:ptCount val="1"/>
                <c:pt idx="0">
                  <c:v>VoIP</c:v>
                </c:pt>
              </c:strCache>
            </c:strRef>
          </c:tx>
          <c:spPr>
            <a:solidFill>
              <a:srgbClr val="66FF99"/>
            </a:solidFill>
          </c:spPr>
          <c:invertIfNegative val="0"/>
          <c:dLbls>
            <c:dLbl>
              <c:idx val="0"/>
              <c:numFmt formatCode="#,##0" sourceLinked="0"/>
              <c:spPr/>
              <c:txPr>
                <a:bodyPr/>
                <a:lstStyle/>
                <a:p>
                  <a:pPr>
                    <a:defRPr sz="1000" b="0">
                      <a:latin typeface="Philosopher" panose="02000503000000020004" pitchFamily="2" charset="0"/>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7CD-4E7C-A338-06B62845B660}"/>
                </c:ext>
              </c:extLst>
            </c:dLbl>
            <c:dLbl>
              <c:idx val="12"/>
              <c:numFmt formatCode="#,##0" sourceLinked="0"/>
              <c:spPr/>
              <c:txPr>
                <a:bodyPr/>
                <a:lstStyle/>
                <a:p>
                  <a:pPr>
                    <a:defRPr sz="1000" b="0">
                      <a:latin typeface="Philosopher" panose="02000503000000020004" pitchFamily="2" charset="0"/>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CD-4E7C-A338-06B62845B660}"/>
                </c:ext>
              </c:extLst>
            </c:dLbl>
            <c:dLbl>
              <c:idx val="24"/>
              <c:numFmt formatCode="#,##0" sourceLinked="0"/>
              <c:spPr/>
              <c:txPr>
                <a:bodyPr/>
                <a:lstStyle/>
                <a:p>
                  <a:pPr>
                    <a:defRPr sz="1000" b="0">
                      <a:latin typeface="Philosopher" panose="02000503000000020004" pitchFamily="2" charset="0"/>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7CD-4E7C-A338-06B62845B660}"/>
                </c:ext>
              </c:extLst>
            </c:dLbl>
            <c:spPr>
              <a:noFill/>
              <a:ln>
                <a:noFill/>
              </a:ln>
              <a:effectLst/>
            </c:spPr>
            <c:txPr>
              <a:bodyPr wrap="square" lIns="38100" tIns="19050" rIns="38100" bIns="19050" anchor="ctr">
                <a:spAutoFit/>
              </a:bodyPr>
              <a:lstStyle/>
              <a:p>
                <a:pPr>
                  <a:defRPr sz="1000" b="0">
                    <a:latin typeface="Philosopher" panose="02000503000000020004" pitchFamily="2" charset="0"/>
                  </a:defRPr>
                </a:pPr>
                <a:endParaRPr lang="fr-FR"/>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Données!$C$21:$AA$21</c:f>
              <c:strCache>
                <c:ptCount val="25"/>
                <c:pt idx="0">
                  <c:v>Février 2023</c:v>
                </c:pt>
                <c:pt idx="1">
                  <c:v>Mars     2023</c:v>
                </c:pt>
                <c:pt idx="2">
                  <c:v>Avril          2023</c:v>
                </c:pt>
                <c:pt idx="3">
                  <c:v>Mai        2023</c:v>
                </c:pt>
                <c:pt idx="4">
                  <c:v>Juin          2023</c:v>
                </c:pt>
                <c:pt idx="5">
                  <c:v>Juillet     2023</c:v>
                </c:pt>
                <c:pt idx="6">
                  <c:v>Août     2023</c:v>
                </c:pt>
                <c:pt idx="7">
                  <c:v>Septembre 2023</c:v>
                </c:pt>
                <c:pt idx="8">
                  <c:v>Octobre 2023</c:v>
                </c:pt>
                <c:pt idx="9">
                  <c:v>Novembre 2023</c:v>
                </c:pt>
                <c:pt idx="10">
                  <c:v>Décembre 2023</c:v>
                </c:pt>
                <c:pt idx="11">
                  <c:v>Janvier 2024</c:v>
                </c:pt>
                <c:pt idx="12">
                  <c:v>Février 2024</c:v>
                </c:pt>
                <c:pt idx="13">
                  <c:v>Mars     2024</c:v>
                </c:pt>
                <c:pt idx="14">
                  <c:v>Avril          2024</c:v>
                </c:pt>
                <c:pt idx="15">
                  <c:v>Mai        2024</c:v>
                </c:pt>
                <c:pt idx="16">
                  <c:v>Juin          2024</c:v>
                </c:pt>
                <c:pt idx="17">
                  <c:v>Juillet     2024</c:v>
                </c:pt>
                <c:pt idx="18">
                  <c:v>Août     2024</c:v>
                </c:pt>
                <c:pt idx="19">
                  <c:v>Septembre 2024</c:v>
                </c:pt>
                <c:pt idx="20">
                  <c:v>Octobre 2024</c:v>
                </c:pt>
                <c:pt idx="21">
                  <c:v>Novembre 2024</c:v>
                </c:pt>
                <c:pt idx="22">
                  <c:v>Décembre 2024</c:v>
                </c:pt>
                <c:pt idx="23">
                  <c:v>Janvier 2025</c:v>
                </c:pt>
                <c:pt idx="24">
                  <c:v>Février 2025</c:v>
                </c:pt>
              </c:strCache>
            </c:strRef>
          </c:cat>
          <c:val>
            <c:numRef>
              <c:f>Données!$C$22:$AA$22</c:f>
              <c:numCache>
                <c:formatCode>#,##0</c:formatCode>
                <c:ptCount val="25"/>
                <c:pt idx="0">
                  <c:v>32261</c:v>
                </c:pt>
                <c:pt idx="1">
                  <c:v>33633</c:v>
                </c:pt>
                <c:pt idx="2">
                  <c:v>35024</c:v>
                </c:pt>
                <c:pt idx="3">
                  <c:v>36762</c:v>
                </c:pt>
                <c:pt idx="4">
                  <c:v>37882</c:v>
                </c:pt>
                <c:pt idx="5">
                  <c:v>38621</c:v>
                </c:pt>
                <c:pt idx="6">
                  <c:v>38815</c:v>
                </c:pt>
                <c:pt idx="7">
                  <c:v>40796</c:v>
                </c:pt>
                <c:pt idx="8">
                  <c:v>43369</c:v>
                </c:pt>
                <c:pt idx="9">
                  <c:v>46407</c:v>
                </c:pt>
                <c:pt idx="10">
                  <c:v>48691</c:v>
                </c:pt>
                <c:pt idx="11">
                  <c:v>50588</c:v>
                </c:pt>
                <c:pt idx="12">
                  <c:v>53511</c:v>
                </c:pt>
                <c:pt idx="13">
                  <c:v>55802</c:v>
                </c:pt>
                <c:pt idx="14">
                  <c:v>57936</c:v>
                </c:pt>
                <c:pt idx="15">
                  <c:v>62223</c:v>
                </c:pt>
                <c:pt idx="16">
                  <c:v>66396</c:v>
                </c:pt>
                <c:pt idx="17">
                  <c:v>70876</c:v>
                </c:pt>
                <c:pt idx="18">
                  <c:v>76994</c:v>
                </c:pt>
                <c:pt idx="19">
                  <c:v>81517</c:v>
                </c:pt>
                <c:pt idx="20">
                  <c:v>86669</c:v>
                </c:pt>
                <c:pt idx="21">
                  <c:v>92000</c:v>
                </c:pt>
                <c:pt idx="22">
                  <c:v>96440</c:v>
                </c:pt>
                <c:pt idx="23">
                  <c:v>99235</c:v>
                </c:pt>
                <c:pt idx="24">
                  <c:v>102017</c:v>
                </c:pt>
              </c:numCache>
            </c:numRef>
          </c:val>
          <c:extLst>
            <c:ext xmlns:c16="http://schemas.microsoft.com/office/drawing/2014/chart" uri="{C3380CC4-5D6E-409C-BE32-E72D297353CC}">
              <c16:uniqueId val="{00000003-B7CD-4E7C-A338-06B62845B660}"/>
            </c:ext>
          </c:extLst>
        </c:ser>
        <c:dLbls>
          <c:showLegendKey val="0"/>
          <c:showVal val="0"/>
          <c:showCatName val="0"/>
          <c:showSerName val="0"/>
          <c:showPercent val="0"/>
          <c:showBubbleSize val="0"/>
        </c:dLbls>
        <c:gapWidth val="150"/>
        <c:axId val="605088207"/>
        <c:axId val="1"/>
      </c:barChart>
      <c:catAx>
        <c:axId val="605088207"/>
        <c:scaling>
          <c:orientation val="minMax"/>
        </c:scaling>
        <c:delete val="0"/>
        <c:axPos val="b"/>
        <c:numFmt formatCode="General" sourceLinked="1"/>
        <c:majorTickMark val="out"/>
        <c:minorTickMark val="none"/>
        <c:tickLblPos val="nextTo"/>
        <c:txPr>
          <a:bodyPr rot="0" vert="horz"/>
          <a:lstStyle/>
          <a:p>
            <a:pPr>
              <a:defRPr sz="500" b="0" i="0" u="none" strike="noStrike" baseline="0">
                <a:solidFill>
                  <a:srgbClr val="000000"/>
                </a:solidFill>
                <a:latin typeface="Philosopher" panose="02000503000000020004" pitchFamily="2" charset="0"/>
                <a:ea typeface="Calibri"/>
                <a:cs typeface="Calibri"/>
              </a:defRPr>
            </a:pPr>
            <a:endParaRPr lang="fr-FR"/>
          </a:p>
        </c:txPr>
        <c:crossAx val="1"/>
        <c:crosses val="autoZero"/>
        <c:auto val="1"/>
        <c:lblAlgn val="ctr"/>
        <c:lblOffset val="100"/>
        <c:noMultiLvlLbl val="0"/>
      </c:catAx>
      <c:valAx>
        <c:axId val="1"/>
        <c:scaling>
          <c:orientation val="minMax"/>
          <c:min val="0"/>
        </c:scaling>
        <c:delete val="0"/>
        <c:axPos val="l"/>
        <c:numFmt formatCode="#,##0" sourceLinked="0"/>
        <c:majorTickMark val="out"/>
        <c:minorTickMark val="none"/>
        <c:tickLblPos val="nextTo"/>
        <c:txPr>
          <a:bodyPr rot="0" vert="horz"/>
          <a:lstStyle/>
          <a:p>
            <a:pPr>
              <a:defRPr sz="600" b="0" i="0" u="none" strike="noStrike" baseline="0">
                <a:solidFill>
                  <a:srgbClr val="000000"/>
                </a:solidFill>
                <a:latin typeface="Philosopher" panose="02000503000000020004" pitchFamily="2" charset="0"/>
                <a:ea typeface="Calibri"/>
                <a:cs typeface="Calibri"/>
              </a:defRPr>
            </a:pPr>
            <a:endParaRPr lang="fr-FR"/>
          </a:p>
        </c:txPr>
        <c:crossAx val="605088207"/>
        <c:crosses val="autoZero"/>
        <c:crossBetween val="between"/>
        <c:majorUnit val="20000"/>
        <c:dispUnits>
          <c:builtInUnit val="thousands"/>
          <c:dispUnitsLbl>
            <c:layout>
              <c:manualLayout>
                <c:xMode val="edge"/>
                <c:yMode val="edge"/>
                <c:x val="5.5662446711615113E-4"/>
                <c:y val="5.2328623757195189E-4"/>
              </c:manualLayout>
            </c:layout>
            <c:tx>
              <c:rich>
                <a:bodyPr rot="0" vert="horz"/>
                <a:lstStyle/>
                <a:p>
                  <a:pPr algn="ctr">
                    <a:defRPr sz="600" b="0" i="0" u="none" strike="noStrike" baseline="0">
                      <a:solidFill>
                        <a:srgbClr val="000000"/>
                      </a:solidFill>
                      <a:latin typeface="Philosopher" panose="02000503000000020004" pitchFamily="2" charset="0"/>
                      <a:ea typeface="Calibri"/>
                      <a:cs typeface="Calibri"/>
                    </a:defRPr>
                  </a:pPr>
                  <a:r>
                    <a:rPr lang="fr-FR" sz="600" b="0">
                      <a:latin typeface="Philosopher" panose="02000503000000020004" pitchFamily="2" charset="0"/>
                    </a:rPr>
                    <a:t>Unité: milliers</a:t>
                  </a:r>
                </a:p>
              </c:rich>
            </c:tx>
          </c:dispUnitsLbl>
        </c:dispUnits>
      </c:valAx>
      <c:spPr>
        <a:noFill/>
        <a:ln w="25400">
          <a:noFill/>
        </a:ln>
      </c:spPr>
    </c:plotArea>
    <c:plotVisOnly val="1"/>
    <c:dispBlanksAs val="gap"/>
    <c:showDLblsOverMax val="0"/>
  </c:chart>
  <c:spPr>
    <a:ln w="38100">
      <a:noFill/>
    </a:ln>
  </c:spPr>
  <c:txPr>
    <a:bodyPr/>
    <a:lstStyle/>
    <a:p>
      <a:pPr>
        <a:defRPr sz="1600" b="1" i="0" u="none" strike="noStrike" baseline="0">
          <a:solidFill>
            <a:srgbClr val="000000"/>
          </a:solidFill>
          <a:latin typeface="Calibri"/>
          <a:ea typeface="Calibri"/>
          <a:cs typeface="Calibri"/>
        </a:defRPr>
      </a:pPr>
      <a:endParaRPr lang="fr-FR"/>
    </a:p>
  </c:txPr>
  <c:externalData r:id="rId2">
    <c:autoUpdate val="1"/>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drawing1.xml><?xml version="1.0" encoding="utf-8"?>
<c:userShapes xmlns:c="http://schemas.openxmlformats.org/drawingml/2006/chart">
  <cdr:relSizeAnchor xmlns:cdr="http://schemas.openxmlformats.org/drawingml/2006/chartDrawing">
    <cdr:from>
      <cdr:x>0</cdr:x>
      <cdr:y>0</cdr:y>
    </cdr:from>
    <cdr:to>
      <cdr:x>0.17854</cdr:x>
      <cdr:y>0.19799</cdr:y>
    </cdr:to>
    <cdr:sp macro="" textlink="">
      <cdr:nvSpPr>
        <cdr:cNvPr id="2" name="ZoneTexte 1"/>
        <cdr:cNvSpPr txBox="1"/>
      </cdr:nvSpPr>
      <cdr:spPr>
        <a:xfrm xmlns:a="http://schemas.openxmlformats.org/drawingml/2006/main">
          <a:off x="0" y="0"/>
          <a:ext cx="771314" cy="28511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600" b="0" dirty="0">
              <a:latin typeface="Philosopher" panose="02000503000000020004" pitchFamily="2" charset="0"/>
            </a:rPr>
            <a:t>Unité</a:t>
          </a:r>
          <a:r>
            <a:rPr lang="fr-FR" sz="700" b="0" dirty="0">
              <a:latin typeface="Philosopher" panose="02000503000000020004" pitchFamily="2" charset="0"/>
            </a:rPr>
            <a:t>: minutes</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0.17875</cdr:x>
      <cdr:y>0.15023</cdr:y>
    </cdr:to>
    <cdr:sp macro="" textlink="">
      <cdr:nvSpPr>
        <cdr:cNvPr id="2" name="ZoneTexte 1"/>
        <cdr:cNvSpPr txBox="1"/>
      </cdr:nvSpPr>
      <cdr:spPr>
        <a:xfrm xmlns:a="http://schemas.openxmlformats.org/drawingml/2006/main">
          <a:off x="0" y="0"/>
          <a:ext cx="772206" cy="2163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600" b="0" dirty="0">
              <a:latin typeface="Philosopher" panose="02000503000000020004" pitchFamily="2" charset="0"/>
            </a:rPr>
            <a:t>Unité: minutes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E19111EA-6427-44B5-969E-DE6EAE0A6A3B}" type="slidenum">
              <a:rPr lang="en-US"/>
              <a:pPr/>
              <a:t>10</a:t>
            </a:fld>
            <a:endParaRPr lang="en-US"/>
          </a:p>
        </p:txBody>
      </p:sp>
      <p:sp>
        <p:nvSpPr>
          <p:cNvPr id="8195" name="Rectangle 2"/>
          <p:cNvSpPr>
            <a:spLocks noGrp="1" noRot="1" noChangeAspect="1" noChangeArrowheads="1" noTextEdit="1"/>
          </p:cNvSpPr>
          <p:nvPr>
            <p:ph type="sldImg"/>
          </p:nvPr>
        </p:nvSpPr>
        <p:spPr>
          <a:xfrm>
            <a:off x="381000" y="685800"/>
            <a:ext cx="6096000" cy="3429000"/>
          </a:xfrm>
          <a:ln/>
        </p:spPr>
      </p:sp>
      <p:sp>
        <p:nvSpPr>
          <p:cNvPr id="81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937088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E19111EA-6427-44B5-969E-DE6EAE0A6A3B}" type="slidenum">
              <a:rPr lang="en-US"/>
              <a:pPr/>
              <a:t>11</a:t>
            </a:fld>
            <a:endParaRPr lang="en-US"/>
          </a:p>
        </p:txBody>
      </p:sp>
      <p:sp>
        <p:nvSpPr>
          <p:cNvPr id="8195" name="Rectangle 2"/>
          <p:cNvSpPr>
            <a:spLocks noGrp="1" noRot="1" noChangeAspect="1" noChangeArrowheads="1" noTextEdit="1"/>
          </p:cNvSpPr>
          <p:nvPr>
            <p:ph type="sldImg"/>
          </p:nvPr>
        </p:nvSpPr>
        <p:spPr>
          <a:xfrm>
            <a:off x="381000" y="685800"/>
            <a:ext cx="6096000" cy="3429000"/>
          </a:xfrm>
          <a:ln/>
        </p:spPr>
      </p:sp>
      <p:sp>
        <p:nvSpPr>
          <p:cNvPr id="81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091581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9d36665f93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9d36665f93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E19111EA-6427-44B5-969E-DE6EAE0A6A3B}" type="slidenum">
              <a:rPr lang="en-US"/>
              <a:pPr/>
              <a:t>3</a:t>
            </a:fld>
            <a:endParaRPr lang="en-US"/>
          </a:p>
        </p:txBody>
      </p:sp>
      <p:sp>
        <p:nvSpPr>
          <p:cNvPr id="8195" name="Rectangle 2"/>
          <p:cNvSpPr>
            <a:spLocks noGrp="1" noRot="1" noChangeAspect="1" noChangeArrowheads="1" noTextEdit="1"/>
          </p:cNvSpPr>
          <p:nvPr>
            <p:ph type="sldImg"/>
          </p:nvPr>
        </p:nvSpPr>
        <p:spPr>
          <a:xfrm>
            <a:off x="381000" y="685800"/>
            <a:ext cx="6096000" cy="3429000"/>
          </a:xfrm>
          <a:ln/>
        </p:spPr>
      </p:sp>
      <p:sp>
        <p:nvSpPr>
          <p:cNvPr id="81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274440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E19111EA-6427-44B5-969E-DE6EAE0A6A3B}" type="slidenum">
              <a:rPr lang="en-US"/>
              <a:pPr/>
              <a:t>4</a:t>
            </a:fld>
            <a:endParaRPr lang="en-US"/>
          </a:p>
        </p:txBody>
      </p:sp>
      <p:sp>
        <p:nvSpPr>
          <p:cNvPr id="8195" name="Rectangle 2"/>
          <p:cNvSpPr>
            <a:spLocks noGrp="1" noRot="1" noChangeAspect="1" noChangeArrowheads="1" noTextEdit="1"/>
          </p:cNvSpPr>
          <p:nvPr>
            <p:ph type="sldImg"/>
          </p:nvPr>
        </p:nvSpPr>
        <p:spPr>
          <a:xfrm>
            <a:off x="381000" y="685800"/>
            <a:ext cx="6096000" cy="3429000"/>
          </a:xfrm>
          <a:ln/>
        </p:spPr>
      </p:sp>
      <p:sp>
        <p:nvSpPr>
          <p:cNvPr id="81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901160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E19111EA-6427-44B5-969E-DE6EAE0A6A3B}" type="slidenum">
              <a:rPr lang="en-US"/>
              <a:pPr/>
              <a:t>5</a:t>
            </a:fld>
            <a:endParaRPr lang="en-US"/>
          </a:p>
        </p:txBody>
      </p:sp>
      <p:sp>
        <p:nvSpPr>
          <p:cNvPr id="8195" name="Rectangle 2"/>
          <p:cNvSpPr>
            <a:spLocks noGrp="1" noRot="1" noChangeAspect="1" noChangeArrowheads="1" noTextEdit="1"/>
          </p:cNvSpPr>
          <p:nvPr>
            <p:ph type="sldImg"/>
          </p:nvPr>
        </p:nvSpPr>
        <p:spPr>
          <a:xfrm>
            <a:off x="381000" y="685800"/>
            <a:ext cx="6096000" cy="3429000"/>
          </a:xfrm>
          <a:ln/>
        </p:spPr>
      </p:sp>
      <p:sp>
        <p:nvSpPr>
          <p:cNvPr id="81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5853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E19111EA-6427-44B5-969E-DE6EAE0A6A3B}" type="slidenum">
              <a:rPr lang="en-US"/>
              <a:pPr/>
              <a:t>6</a:t>
            </a:fld>
            <a:endParaRPr lang="en-US"/>
          </a:p>
        </p:txBody>
      </p:sp>
      <p:sp>
        <p:nvSpPr>
          <p:cNvPr id="8195" name="Rectangle 2"/>
          <p:cNvSpPr>
            <a:spLocks noGrp="1" noRot="1" noChangeAspect="1" noChangeArrowheads="1" noTextEdit="1"/>
          </p:cNvSpPr>
          <p:nvPr>
            <p:ph type="sldImg"/>
          </p:nvPr>
        </p:nvSpPr>
        <p:spPr>
          <a:xfrm>
            <a:off x="381000" y="685800"/>
            <a:ext cx="6096000" cy="3429000"/>
          </a:xfrm>
          <a:ln/>
        </p:spPr>
      </p:sp>
      <p:sp>
        <p:nvSpPr>
          <p:cNvPr id="81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88971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E19111EA-6427-44B5-969E-DE6EAE0A6A3B}" type="slidenum">
              <a:rPr lang="en-US"/>
              <a:pPr/>
              <a:t>7</a:t>
            </a:fld>
            <a:endParaRPr lang="en-US"/>
          </a:p>
        </p:txBody>
      </p:sp>
      <p:sp>
        <p:nvSpPr>
          <p:cNvPr id="8195" name="Rectangle 2"/>
          <p:cNvSpPr>
            <a:spLocks noGrp="1" noRot="1" noChangeAspect="1" noChangeArrowheads="1" noTextEdit="1"/>
          </p:cNvSpPr>
          <p:nvPr>
            <p:ph type="sldImg"/>
          </p:nvPr>
        </p:nvSpPr>
        <p:spPr>
          <a:xfrm>
            <a:off x="381000" y="685800"/>
            <a:ext cx="6096000" cy="3429000"/>
          </a:xfrm>
          <a:ln/>
        </p:spPr>
      </p:sp>
      <p:sp>
        <p:nvSpPr>
          <p:cNvPr id="81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82216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E19111EA-6427-44B5-969E-DE6EAE0A6A3B}" type="slidenum">
              <a:rPr lang="en-US"/>
              <a:pPr/>
              <a:t>8</a:t>
            </a:fld>
            <a:endParaRPr lang="en-US"/>
          </a:p>
        </p:txBody>
      </p:sp>
      <p:sp>
        <p:nvSpPr>
          <p:cNvPr id="8195" name="Rectangle 2"/>
          <p:cNvSpPr>
            <a:spLocks noGrp="1" noRot="1" noChangeAspect="1" noChangeArrowheads="1" noTextEdit="1"/>
          </p:cNvSpPr>
          <p:nvPr>
            <p:ph type="sldImg"/>
          </p:nvPr>
        </p:nvSpPr>
        <p:spPr>
          <a:xfrm>
            <a:off x="381000" y="685800"/>
            <a:ext cx="6096000" cy="3429000"/>
          </a:xfrm>
          <a:ln/>
        </p:spPr>
      </p:sp>
      <p:sp>
        <p:nvSpPr>
          <p:cNvPr id="81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26176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E19111EA-6427-44B5-969E-DE6EAE0A6A3B}" type="slidenum">
              <a:rPr lang="en-US"/>
              <a:pPr/>
              <a:t>9</a:t>
            </a:fld>
            <a:endParaRPr lang="en-US"/>
          </a:p>
        </p:txBody>
      </p:sp>
      <p:sp>
        <p:nvSpPr>
          <p:cNvPr id="8195" name="Rectangle 2"/>
          <p:cNvSpPr>
            <a:spLocks noGrp="1" noRot="1" noChangeAspect="1" noChangeArrowheads="1" noTextEdit="1"/>
          </p:cNvSpPr>
          <p:nvPr>
            <p:ph type="sldImg"/>
          </p:nvPr>
        </p:nvSpPr>
        <p:spPr>
          <a:xfrm>
            <a:off x="381000" y="685800"/>
            <a:ext cx="6096000" cy="3429000"/>
          </a:xfrm>
          <a:ln/>
        </p:spPr>
      </p:sp>
      <p:sp>
        <p:nvSpPr>
          <p:cNvPr id="81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6071651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593475" y="1550900"/>
            <a:ext cx="14250950" cy="4166950"/>
            <a:chOff x="-2593475" y="1550900"/>
            <a:chExt cx="14250950" cy="4166950"/>
          </a:xfrm>
        </p:grpSpPr>
        <p:pic>
          <p:nvPicPr>
            <p:cNvPr id="10" name="Google Shape;10;p2"/>
            <p:cNvPicPr preferRelativeResize="0"/>
            <p:nvPr/>
          </p:nvPicPr>
          <p:blipFill>
            <a:blip r:embed="rId2">
              <a:alphaModFix/>
            </a:blip>
            <a:stretch>
              <a:fillRect/>
            </a:stretch>
          </p:blipFill>
          <p:spPr>
            <a:xfrm rot="-5400000" flipH="1">
              <a:off x="-2593475" y="1550900"/>
              <a:ext cx="3306700" cy="3306700"/>
            </a:xfrm>
            <a:prstGeom prst="rect">
              <a:avLst/>
            </a:prstGeom>
            <a:noFill/>
            <a:ln>
              <a:noFill/>
            </a:ln>
          </p:spPr>
        </p:pic>
        <p:pic>
          <p:nvPicPr>
            <p:cNvPr id="11" name="Google Shape;11;p2"/>
            <p:cNvPicPr preferRelativeResize="0"/>
            <p:nvPr/>
          </p:nvPicPr>
          <p:blipFill>
            <a:blip r:embed="rId2">
              <a:alphaModFix/>
            </a:blip>
            <a:stretch>
              <a:fillRect/>
            </a:stretch>
          </p:blipFill>
          <p:spPr>
            <a:xfrm rot="5400000">
              <a:off x="8350775" y="2411150"/>
              <a:ext cx="3306700" cy="3306700"/>
            </a:xfrm>
            <a:prstGeom prst="rect">
              <a:avLst/>
            </a:prstGeom>
            <a:noFill/>
            <a:ln>
              <a:noFill/>
            </a:ln>
          </p:spPr>
        </p:pic>
      </p:grpSp>
      <p:grpSp>
        <p:nvGrpSpPr>
          <p:cNvPr id="12" name="Google Shape;12;p2"/>
          <p:cNvGrpSpPr/>
          <p:nvPr/>
        </p:nvGrpSpPr>
        <p:grpSpPr>
          <a:xfrm>
            <a:off x="499875" y="-1978375"/>
            <a:ext cx="5286725" cy="9011575"/>
            <a:chOff x="499875" y="-1978375"/>
            <a:chExt cx="5286725" cy="9011575"/>
          </a:xfrm>
        </p:grpSpPr>
        <p:pic>
          <p:nvPicPr>
            <p:cNvPr id="13" name="Google Shape;13;p2"/>
            <p:cNvPicPr preferRelativeResize="0"/>
            <p:nvPr/>
          </p:nvPicPr>
          <p:blipFill>
            <a:blip r:embed="rId3">
              <a:alphaModFix/>
            </a:blip>
            <a:stretch>
              <a:fillRect/>
            </a:stretch>
          </p:blipFill>
          <p:spPr>
            <a:xfrm>
              <a:off x="3357400" y="4604000"/>
              <a:ext cx="2429200" cy="2429200"/>
            </a:xfrm>
            <a:prstGeom prst="rect">
              <a:avLst/>
            </a:prstGeom>
            <a:noFill/>
            <a:ln>
              <a:noFill/>
            </a:ln>
          </p:spPr>
        </p:pic>
        <p:pic>
          <p:nvPicPr>
            <p:cNvPr id="14" name="Google Shape;14;p2"/>
            <p:cNvPicPr preferRelativeResize="0"/>
            <p:nvPr/>
          </p:nvPicPr>
          <p:blipFill>
            <a:blip r:embed="rId3">
              <a:alphaModFix/>
            </a:blip>
            <a:stretch>
              <a:fillRect/>
            </a:stretch>
          </p:blipFill>
          <p:spPr>
            <a:xfrm>
              <a:off x="499875" y="-1978375"/>
              <a:ext cx="2429200" cy="2429200"/>
            </a:xfrm>
            <a:prstGeom prst="rect">
              <a:avLst/>
            </a:prstGeom>
            <a:noFill/>
            <a:ln>
              <a:noFill/>
            </a:ln>
          </p:spPr>
        </p:pic>
      </p:grpSp>
      <p:grpSp>
        <p:nvGrpSpPr>
          <p:cNvPr id="15" name="Google Shape;15;p2"/>
          <p:cNvGrpSpPr/>
          <p:nvPr/>
        </p:nvGrpSpPr>
        <p:grpSpPr>
          <a:xfrm>
            <a:off x="-753450" y="1615925"/>
            <a:ext cx="12008875" cy="5832425"/>
            <a:chOff x="-753450" y="1615925"/>
            <a:chExt cx="12008875" cy="5832425"/>
          </a:xfrm>
        </p:grpSpPr>
        <p:pic>
          <p:nvPicPr>
            <p:cNvPr id="16" name="Google Shape;16;p2"/>
            <p:cNvPicPr preferRelativeResize="0"/>
            <p:nvPr/>
          </p:nvPicPr>
          <p:blipFill>
            <a:blip r:embed="rId4">
              <a:alphaModFix/>
            </a:blip>
            <a:stretch>
              <a:fillRect/>
            </a:stretch>
          </p:blipFill>
          <p:spPr>
            <a:xfrm>
              <a:off x="8568725" y="1615925"/>
              <a:ext cx="2686700" cy="2686700"/>
            </a:xfrm>
            <a:prstGeom prst="rect">
              <a:avLst/>
            </a:prstGeom>
            <a:noFill/>
            <a:ln>
              <a:noFill/>
            </a:ln>
          </p:spPr>
        </p:pic>
        <p:pic>
          <p:nvPicPr>
            <p:cNvPr id="17" name="Google Shape;17;p2"/>
            <p:cNvPicPr preferRelativeResize="0"/>
            <p:nvPr/>
          </p:nvPicPr>
          <p:blipFill>
            <a:blip r:embed="rId4">
              <a:alphaModFix/>
            </a:blip>
            <a:stretch>
              <a:fillRect/>
            </a:stretch>
          </p:blipFill>
          <p:spPr>
            <a:xfrm rot="5400000">
              <a:off x="-753450" y="4761650"/>
              <a:ext cx="2686700" cy="2686700"/>
            </a:xfrm>
            <a:prstGeom prst="rect">
              <a:avLst/>
            </a:prstGeom>
            <a:noFill/>
            <a:ln>
              <a:noFill/>
            </a:ln>
          </p:spPr>
        </p:pic>
      </p:grpSp>
      <p:grpSp>
        <p:nvGrpSpPr>
          <p:cNvPr id="18" name="Google Shape;18;p2"/>
          <p:cNvGrpSpPr/>
          <p:nvPr/>
        </p:nvGrpSpPr>
        <p:grpSpPr>
          <a:xfrm>
            <a:off x="-1867575" y="-2270900"/>
            <a:ext cx="8704050" cy="5163225"/>
            <a:chOff x="-1867575" y="-2270900"/>
            <a:chExt cx="8704050" cy="5163225"/>
          </a:xfrm>
        </p:grpSpPr>
        <p:pic>
          <p:nvPicPr>
            <p:cNvPr id="19" name="Google Shape;19;p2"/>
            <p:cNvPicPr preferRelativeResize="0"/>
            <p:nvPr/>
          </p:nvPicPr>
          <p:blipFill>
            <a:blip r:embed="rId5">
              <a:alphaModFix/>
            </a:blip>
            <a:stretch>
              <a:fillRect/>
            </a:stretch>
          </p:blipFill>
          <p:spPr>
            <a:xfrm>
              <a:off x="3944150" y="-2270900"/>
              <a:ext cx="2892325" cy="2892325"/>
            </a:xfrm>
            <a:prstGeom prst="rect">
              <a:avLst/>
            </a:prstGeom>
            <a:noFill/>
            <a:ln>
              <a:noFill/>
            </a:ln>
          </p:spPr>
        </p:pic>
        <p:pic>
          <p:nvPicPr>
            <p:cNvPr id="20" name="Google Shape;20;p2"/>
            <p:cNvPicPr preferRelativeResize="0"/>
            <p:nvPr/>
          </p:nvPicPr>
          <p:blipFill>
            <a:blip r:embed="rId5">
              <a:alphaModFix/>
            </a:blip>
            <a:stretch>
              <a:fillRect/>
            </a:stretch>
          </p:blipFill>
          <p:spPr>
            <a:xfrm>
              <a:off x="-1867575" y="0"/>
              <a:ext cx="2892325" cy="2892325"/>
            </a:xfrm>
            <a:prstGeom prst="rect">
              <a:avLst/>
            </a:prstGeom>
            <a:noFill/>
            <a:ln>
              <a:noFill/>
            </a:ln>
          </p:spPr>
        </p:pic>
      </p:grpSp>
      <p:sp>
        <p:nvSpPr>
          <p:cNvPr id="21" name="Google Shape;21;p2"/>
          <p:cNvSpPr txBox="1">
            <a:spLocks noGrp="1"/>
          </p:cNvSpPr>
          <p:nvPr>
            <p:ph type="ctrTitle"/>
          </p:nvPr>
        </p:nvSpPr>
        <p:spPr>
          <a:xfrm>
            <a:off x="1396950" y="1264750"/>
            <a:ext cx="6350100" cy="16101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5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22" name="Google Shape;22;p2"/>
          <p:cNvSpPr txBox="1">
            <a:spLocks noGrp="1"/>
          </p:cNvSpPr>
          <p:nvPr>
            <p:ph type="subTitle" idx="1"/>
          </p:nvPr>
        </p:nvSpPr>
        <p:spPr>
          <a:xfrm>
            <a:off x="2307675" y="3042375"/>
            <a:ext cx="4528800" cy="47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8"/>
        <p:cNvGrpSpPr/>
        <p:nvPr/>
      </p:nvGrpSpPr>
      <p:grpSpPr>
        <a:xfrm>
          <a:off x="0" y="0"/>
          <a:ext cx="0" cy="0"/>
          <a:chOff x="0" y="0"/>
          <a:chExt cx="0" cy="0"/>
        </a:xfrm>
      </p:grpSpPr>
      <p:pic>
        <p:nvPicPr>
          <p:cNvPr id="69" name="Google Shape;69;p8"/>
          <p:cNvPicPr preferRelativeResize="0"/>
          <p:nvPr/>
        </p:nvPicPr>
        <p:blipFill>
          <a:blip r:embed="rId2">
            <a:alphaModFix/>
          </a:blip>
          <a:stretch>
            <a:fillRect/>
          </a:stretch>
        </p:blipFill>
        <p:spPr>
          <a:xfrm rot="10800000">
            <a:off x="-1536700" y="3162300"/>
            <a:ext cx="3549850" cy="3549850"/>
          </a:xfrm>
          <a:prstGeom prst="rect">
            <a:avLst/>
          </a:prstGeom>
          <a:noFill/>
          <a:ln>
            <a:noFill/>
          </a:ln>
        </p:spPr>
      </p:pic>
      <p:pic>
        <p:nvPicPr>
          <p:cNvPr id="70" name="Google Shape;70;p8"/>
          <p:cNvPicPr preferRelativeResize="0"/>
          <p:nvPr/>
        </p:nvPicPr>
        <p:blipFill>
          <a:blip r:embed="rId3">
            <a:alphaModFix/>
          </a:blip>
          <a:stretch>
            <a:fillRect/>
          </a:stretch>
        </p:blipFill>
        <p:spPr>
          <a:xfrm rot="10800000">
            <a:off x="5948388" y="-2006350"/>
            <a:ext cx="2840425" cy="2840425"/>
          </a:xfrm>
          <a:prstGeom prst="rect">
            <a:avLst/>
          </a:prstGeom>
          <a:noFill/>
          <a:ln>
            <a:noFill/>
          </a:ln>
        </p:spPr>
      </p:pic>
      <p:pic>
        <p:nvPicPr>
          <p:cNvPr id="71" name="Google Shape;71;p8"/>
          <p:cNvPicPr preferRelativeResize="0"/>
          <p:nvPr/>
        </p:nvPicPr>
        <p:blipFill>
          <a:blip r:embed="rId3">
            <a:alphaModFix/>
          </a:blip>
          <a:stretch>
            <a:fillRect/>
          </a:stretch>
        </p:blipFill>
        <p:spPr>
          <a:xfrm rot="10800000">
            <a:off x="-2319312" y="-880712"/>
            <a:ext cx="2840425" cy="2840425"/>
          </a:xfrm>
          <a:prstGeom prst="rect">
            <a:avLst/>
          </a:prstGeom>
          <a:noFill/>
          <a:ln>
            <a:noFill/>
          </a:ln>
        </p:spPr>
      </p:pic>
      <p:pic>
        <p:nvPicPr>
          <p:cNvPr id="72" name="Google Shape;72;p8"/>
          <p:cNvPicPr preferRelativeResize="0"/>
          <p:nvPr/>
        </p:nvPicPr>
        <p:blipFill>
          <a:blip r:embed="rId4">
            <a:alphaModFix/>
          </a:blip>
          <a:stretch>
            <a:fillRect/>
          </a:stretch>
        </p:blipFill>
        <p:spPr>
          <a:xfrm flipH="1">
            <a:off x="7969050" y="-222500"/>
            <a:ext cx="4148250" cy="4148250"/>
          </a:xfrm>
          <a:prstGeom prst="rect">
            <a:avLst/>
          </a:prstGeom>
          <a:noFill/>
          <a:ln>
            <a:noFill/>
          </a:ln>
        </p:spPr>
      </p:pic>
      <p:pic>
        <p:nvPicPr>
          <p:cNvPr id="73" name="Google Shape;73;p8"/>
          <p:cNvPicPr preferRelativeResize="0"/>
          <p:nvPr/>
        </p:nvPicPr>
        <p:blipFill>
          <a:blip r:embed="rId4">
            <a:alphaModFix/>
          </a:blip>
          <a:stretch>
            <a:fillRect/>
          </a:stretch>
        </p:blipFill>
        <p:spPr>
          <a:xfrm flipH="1">
            <a:off x="3987600" y="4082800"/>
            <a:ext cx="4148250" cy="4148250"/>
          </a:xfrm>
          <a:prstGeom prst="rect">
            <a:avLst/>
          </a:prstGeom>
          <a:noFill/>
          <a:ln>
            <a:noFill/>
          </a:ln>
        </p:spPr>
      </p:pic>
      <p:pic>
        <p:nvPicPr>
          <p:cNvPr id="74" name="Google Shape;74;p8"/>
          <p:cNvPicPr preferRelativeResize="0"/>
          <p:nvPr/>
        </p:nvPicPr>
        <p:blipFill>
          <a:blip r:embed="rId5">
            <a:alphaModFix/>
          </a:blip>
          <a:stretch>
            <a:fillRect/>
          </a:stretch>
        </p:blipFill>
        <p:spPr>
          <a:xfrm rot="5400000">
            <a:off x="8300288" y="2898700"/>
            <a:ext cx="2892325" cy="2892325"/>
          </a:xfrm>
          <a:prstGeom prst="rect">
            <a:avLst/>
          </a:prstGeom>
          <a:noFill/>
          <a:ln>
            <a:noFill/>
          </a:ln>
        </p:spPr>
      </p:pic>
      <p:pic>
        <p:nvPicPr>
          <p:cNvPr id="75" name="Google Shape;75;p8"/>
          <p:cNvPicPr preferRelativeResize="0"/>
          <p:nvPr/>
        </p:nvPicPr>
        <p:blipFill>
          <a:blip r:embed="rId6">
            <a:alphaModFix/>
          </a:blip>
          <a:stretch>
            <a:fillRect/>
          </a:stretch>
        </p:blipFill>
        <p:spPr>
          <a:xfrm rot="5400000">
            <a:off x="821675" y="-2850037"/>
            <a:ext cx="3389525" cy="3389525"/>
          </a:xfrm>
          <a:prstGeom prst="rect">
            <a:avLst/>
          </a:prstGeom>
          <a:noFill/>
          <a:ln>
            <a:noFill/>
          </a:ln>
        </p:spPr>
      </p:pic>
      <p:sp>
        <p:nvSpPr>
          <p:cNvPr id="76" name="Google Shape;76;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7"/>
        <p:cNvGrpSpPr/>
        <p:nvPr/>
      </p:nvGrpSpPr>
      <p:grpSpPr>
        <a:xfrm>
          <a:off x="0" y="0"/>
          <a:ext cx="0" cy="0"/>
          <a:chOff x="0" y="0"/>
          <a:chExt cx="0" cy="0"/>
        </a:xfrm>
      </p:grpSpPr>
      <p:pic>
        <p:nvPicPr>
          <p:cNvPr id="78" name="Google Shape;78;p9"/>
          <p:cNvPicPr preferRelativeResize="0"/>
          <p:nvPr/>
        </p:nvPicPr>
        <p:blipFill>
          <a:blip r:embed="rId2">
            <a:alphaModFix/>
          </a:blip>
          <a:stretch>
            <a:fillRect/>
          </a:stretch>
        </p:blipFill>
        <p:spPr>
          <a:xfrm rot="10800000">
            <a:off x="423888" y="4604000"/>
            <a:ext cx="2840425" cy="2840425"/>
          </a:xfrm>
          <a:prstGeom prst="rect">
            <a:avLst/>
          </a:prstGeom>
          <a:noFill/>
          <a:ln>
            <a:noFill/>
          </a:ln>
        </p:spPr>
      </p:pic>
      <p:pic>
        <p:nvPicPr>
          <p:cNvPr id="79" name="Google Shape;79;p9"/>
          <p:cNvPicPr preferRelativeResize="0"/>
          <p:nvPr/>
        </p:nvPicPr>
        <p:blipFill>
          <a:blip r:embed="rId3">
            <a:alphaModFix/>
          </a:blip>
          <a:stretch>
            <a:fillRect/>
          </a:stretch>
        </p:blipFill>
        <p:spPr>
          <a:xfrm rot="5400000">
            <a:off x="7358575" y="-1827750"/>
            <a:ext cx="3549850" cy="3549850"/>
          </a:xfrm>
          <a:prstGeom prst="rect">
            <a:avLst/>
          </a:prstGeom>
          <a:noFill/>
          <a:ln>
            <a:noFill/>
          </a:ln>
        </p:spPr>
      </p:pic>
      <p:grpSp>
        <p:nvGrpSpPr>
          <p:cNvPr id="80" name="Google Shape;80;p9"/>
          <p:cNvGrpSpPr/>
          <p:nvPr/>
        </p:nvGrpSpPr>
        <p:grpSpPr>
          <a:xfrm>
            <a:off x="-3317650" y="-3219375"/>
            <a:ext cx="12693438" cy="10449700"/>
            <a:chOff x="-3317650" y="-3219375"/>
            <a:chExt cx="12693438" cy="10449700"/>
          </a:xfrm>
        </p:grpSpPr>
        <p:pic>
          <p:nvPicPr>
            <p:cNvPr id="81" name="Google Shape;81;p9"/>
            <p:cNvPicPr preferRelativeResize="0"/>
            <p:nvPr/>
          </p:nvPicPr>
          <p:blipFill>
            <a:blip r:embed="rId4">
              <a:alphaModFix/>
            </a:blip>
            <a:stretch>
              <a:fillRect/>
            </a:stretch>
          </p:blipFill>
          <p:spPr>
            <a:xfrm rot="10800000">
              <a:off x="6069088" y="3923625"/>
              <a:ext cx="3306700" cy="3306700"/>
            </a:xfrm>
            <a:prstGeom prst="rect">
              <a:avLst/>
            </a:prstGeom>
            <a:noFill/>
            <a:ln>
              <a:noFill/>
            </a:ln>
          </p:spPr>
        </p:pic>
        <p:pic>
          <p:nvPicPr>
            <p:cNvPr id="82" name="Google Shape;82;p9"/>
            <p:cNvPicPr preferRelativeResize="0"/>
            <p:nvPr/>
          </p:nvPicPr>
          <p:blipFill>
            <a:blip r:embed="rId4">
              <a:alphaModFix/>
            </a:blip>
            <a:stretch>
              <a:fillRect/>
            </a:stretch>
          </p:blipFill>
          <p:spPr>
            <a:xfrm flipH="1">
              <a:off x="-3317650" y="-649650"/>
              <a:ext cx="4148250" cy="4148250"/>
            </a:xfrm>
            <a:prstGeom prst="rect">
              <a:avLst/>
            </a:prstGeom>
            <a:noFill/>
            <a:ln>
              <a:noFill/>
            </a:ln>
          </p:spPr>
        </p:pic>
        <p:pic>
          <p:nvPicPr>
            <p:cNvPr id="83" name="Google Shape;83;p9"/>
            <p:cNvPicPr preferRelativeResize="0"/>
            <p:nvPr/>
          </p:nvPicPr>
          <p:blipFill>
            <a:blip r:embed="rId4">
              <a:alphaModFix/>
            </a:blip>
            <a:stretch>
              <a:fillRect/>
            </a:stretch>
          </p:blipFill>
          <p:spPr>
            <a:xfrm flipH="1">
              <a:off x="80750" y="-3219375"/>
              <a:ext cx="4148250" cy="4148250"/>
            </a:xfrm>
            <a:prstGeom prst="rect">
              <a:avLst/>
            </a:prstGeom>
            <a:noFill/>
            <a:ln>
              <a:noFill/>
            </a:ln>
          </p:spPr>
        </p:pic>
      </p:grpSp>
      <p:grpSp>
        <p:nvGrpSpPr>
          <p:cNvPr id="84" name="Google Shape;84;p9"/>
          <p:cNvGrpSpPr/>
          <p:nvPr/>
        </p:nvGrpSpPr>
        <p:grpSpPr>
          <a:xfrm>
            <a:off x="-2874025" y="928863"/>
            <a:ext cx="13857088" cy="5319363"/>
            <a:chOff x="-2874025" y="928863"/>
            <a:chExt cx="13857088" cy="5319363"/>
          </a:xfrm>
        </p:grpSpPr>
        <p:pic>
          <p:nvPicPr>
            <p:cNvPr id="85" name="Google Shape;85;p9"/>
            <p:cNvPicPr preferRelativeResize="0"/>
            <p:nvPr/>
          </p:nvPicPr>
          <p:blipFill>
            <a:blip r:embed="rId5">
              <a:alphaModFix/>
            </a:blip>
            <a:stretch>
              <a:fillRect/>
            </a:stretch>
          </p:blipFill>
          <p:spPr>
            <a:xfrm rot="5400000">
              <a:off x="8090738" y="3355900"/>
              <a:ext cx="2892325" cy="2892325"/>
            </a:xfrm>
            <a:prstGeom prst="rect">
              <a:avLst/>
            </a:prstGeom>
            <a:noFill/>
            <a:ln>
              <a:noFill/>
            </a:ln>
          </p:spPr>
        </p:pic>
        <p:pic>
          <p:nvPicPr>
            <p:cNvPr id="86" name="Google Shape;86;p9"/>
            <p:cNvPicPr preferRelativeResize="0"/>
            <p:nvPr/>
          </p:nvPicPr>
          <p:blipFill>
            <a:blip r:embed="rId6">
              <a:alphaModFix/>
            </a:blip>
            <a:stretch>
              <a:fillRect/>
            </a:stretch>
          </p:blipFill>
          <p:spPr>
            <a:xfrm rot="5400000">
              <a:off x="-2874025" y="928863"/>
              <a:ext cx="3389525" cy="3389525"/>
            </a:xfrm>
            <a:prstGeom prst="rect">
              <a:avLst/>
            </a:prstGeom>
            <a:noFill/>
            <a:ln>
              <a:noFill/>
            </a:ln>
          </p:spPr>
        </p:pic>
      </p:grpSp>
      <p:sp>
        <p:nvSpPr>
          <p:cNvPr id="87" name="Google Shape;87;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15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88" name="Google Shape;88;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9"/>
        <p:cNvGrpSpPr/>
        <p:nvPr/>
      </p:nvGrpSpPr>
      <p:grpSpPr>
        <a:xfrm>
          <a:off x="0" y="0"/>
          <a:ext cx="0" cy="0"/>
          <a:chOff x="0" y="0"/>
          <a:chExt cx="0" cy="0"/>
        </a:xfrm>
      </p:grpSpPr>
      <p:sp>
        <p:nvSpPr>
          <p:cNvPr id="90" name="Google Shape;90;p10"/>
          <p:cNvSpPr>
            <a:spLocks noGrp="1"/>
          </p:cNvSpPr>
          <p:nvPr>
            <p:ph type="pic" idx="2"/>
          </p:nvPr>
        </p:nvSpPr>
        <p:spPr>
          <a:xfrm>
            <a:off x="0" y="0"/>
            <a:ext cx="9144000" cy="5143500"/>
          </a:xfrm>
          <a:prstGeom prst="rect">
            <a:avLst/>
          </a:prstGeom>
          <a:noFill/>
          <a:ln>
            <a:noFill/>
          </a:ln>
        </p:spPr>
      </p:sp>
      <p:sp>
        <p:nvSpPr>
          <p:cNvPr id="91" name="Google Shape;91;p10"/>
          <p:cNvSpPr txBox="1">
            <a:spLocks noGrp="1"/>
          </p:cNvSpPr>
          <p:nvPr>
            <p:ph type="title"/>
          </p:nvPr>
        </p:nvSpPr>
        <p:spPr>
          <a:xfrm>
            <a:off x="720000" y="4014450"/>
            <a:ext cx="7704000" cy="572700"/>
          </a:xfrm>
          <a:prstGeom prst="rect">
            <a:avLst/>
          </a:prstGeom>
          <a:solidFill>
            <a:schemeClr val="lt1"/>
          </a:solidFill>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96"/>
        <p:cNvGrpSpPr/>
        <p:nvPr/>
      </p:nvGrpSpPr>
      <p:grpSpPr>
        <a:xfrm>
          <a:off x="0" y="0"/>
          <a:ext cx="0" cy="0"/>
          <a:chOff x="0" y="0"/>
          <a:chExt cx="0" cy="0"/>
        </a:xfrm>
      </p:grpSpPr>
      <p:grpSp>
        <p:nvGrpSpPr>
          <p:cNvPr id="97" name="Google Shape;97;p13"/>
          <p:cNvGrpSpPr/>
          <p:nvPr/>
        </p:nvGrpSpPr>
        <p:grpSpPr>
          <a:xfrm>
            <a:off x="0" y="-748875"/>
            <a:ext cx="12048600" cy="8609525"/>
            <a:chOff x="0" y="-748875"/>
            <a:chExt cx="12048600" cy="8609525"/>
          </a:xfrm>
        </p:grpSpPr>
        <p:pic>
          <p:nvPicPr>
            <p:cNvPr id="98" name="Google Shape;98;p13"/>
            <p:cNvPicPr preferRelativeResize="0"/>
            <p:nvPr/>
          </p:nvPicPr>
          <p:blipFill>
            <a:blip r:embed="rId2">
              <a:alphaModFix/>
            </a:blip>
            <a:stretch>
              <a:fillRect/>
            </a:stretch>
          </p:blipFill>
          <p:spPr>
            <a:xfrm rot="10800000">
              <a:off x="8741900" y="-748875"/>
              <a:ext cx="3306700" cy="3306700"/>
            </a:xfrm>
            <a:prstGeom prst="rect">
              <a:avLst/>
            </a:prstGeom>
            <a:noFill/>
            <a:ln>
              <a:noFill/>
            </a:ln>
          </p:spPr>
        </p:pic>
        <p:pic>
          <p:nvPicPr>
            <p:cNvPr id="99" name="Google Shape;99;p13"/>
            <p:cNvPicPr preferRelativeResize="0"/>
            <p:nvPr/>
          </p:nvPicPr>
          <p:blipFill>
            <a:blip r:embed="rId2">
              <a:alphaModFix/>
            </a:blip>
            <a:stretch>
              <a:fillRect/>
            </a:stretch>
          </p:blipFill>
          <p:spPr>
            <a:xfrm rot="10800000">
              <a:off x="0" y="4553950"/>
              <a:ext cx="3306700" cy="3306700"/>
            </a:xfrm>
            <a:prstGeom prst="rect">
              <a:avLst/>
            </a:prstGeom>
            <a:noFill/>
            <a:ln>
              <a:noFill/>
            </a:ln>
          </p:spPr>
        </p:pic>
      </p:grpSp>
      <p:pic>
        <p:nvPicPr>
          <p:cNvPr id="100" name="Google Shape;100;p13"/>
          <p:cNvPicPr preferRelativeResize="0"/>
          <p:nvPr/>
        </p:nvPicPr>
        <p:blipFill>
          <a:blip r:embed="rId3">
            <a:alphaModFix/>
          </a:blip>
          <a:stretch>
            <a:fillRect/>
          </a:stretch>
        </p:blipFill>
        <p:spPr>
          <a:xfrm rot="10800000">
            <a:off x="-2280525" y="290050"/>
            <a:ext cx="2894475" cy="2894475"/>
          </a:xfrm>
          <a:prstGeom prst="rect">
            <a:avLst/>
          </a:prstGeom>
          <a:noFill/>
          <a:ln>
            <a:noFill/>
          </a:ln>
        </p:spPr>
      </p:pic>
      <p:pic>
        <p:nvPicPr>
          <p:cNvPr id="101" name="Google Shape;101;p13"/>
          <p:cNvPicPr preferRelativeResize="0"/>
          <p:nvPr/>
        </p:nvPicPr>
        <p:blipFill>
          <a:blip r:embed="rId4">
            <a:alphaModFix/>
          </a:blip>
          <a:stretch>
            <a:fillRect/>
          </a:stretch>
        </p:blipFill>
        <p:spPr>
          <a:xfrm rot="10800000">
            <a:off x="7885550" y="3887050"/>
            <a:ext cx="3549850" cy="3549850"/>
          </a:xfrm>
          <a:prstGeom prst="rect">
            <a:avLst/>
          </a:prstGeom>
          <a:noFill/>
          <a:ln>
            <a:noFill/>
          </a:ln>
        </p:spPr>
      </p:pic>
      <p:grpSp>
        <p:nvGrpSpPr>
          <p:cNvPr id="102" name="Google Shape;102;p13"/>
          <p:cNvGrpSpPr/>
          <p:nvPr/>
        </p:nvGrpSpPr>
        <p:grpSpPr>
          <a:xfrm>
            <a:off x="-1703800" y="490575"/>
            <a:ext cx="13126175" cy="6241050"/>
            <a:chOff x="-1703800" y="490575"/>
            <a:chExt cx="13126175" cy="6241050"/>
          </a:xfrm>
        </p:grpSpPr>
        <p:pic>
          <p:nvPicPr>
            <p:cNvPr id="103" name="Google Shape;103;p13"/>
            <p:cNvPicPr preferRelativeResize="0"/>
            <p:nvPr/>
          </p:nvPicPr>
          <p:blipFill>
            <a:blip r:embed="rId5">
              <a:alphaModFix/>
            </a:blip>
            <a:stretch>
              <a:fillRect/>
            </a:stretch>
          </p:blipFill>
          <p:spPr>
            <a:xfrm>
              <a:off x="8530050" y="490575"/>
              <a:ext cx="2892325" cy="2892325"/>
            </a:xfrm>
            <a:prstGeom prst="rect">
              <a:avLst/>
            </a:prstGeom>
            <a:noFill/>
            <a:ln>
              <a:noFill/>
            </a:ln>
          </p:spPr>
        </p:pic>
        <p:pic>
          <p:nvPicPr>
            <p:cNvPr id="104" name="Google Shape;104;p13"/>
            <p:cNvPicPr preferRelativeResize="0"/>
            <p:nvPr/>
          </p:nvPicPr>
          <p:blipFill>
            <a:blip r:embed="rId6">
              <a:alphaModFix/>
            </a:blip>
            <a:stretch>
              <a:fillRect/>
            </a:stretch>
          </p:blipFill>
          <p:spPr>
            <a:xfrm>
              <a:off x="-1703800" y="4044925"/>
              <a:ext cx="2686700" cy="2686700"/>
            </a:xfrm>
            <a:prstGeom prst="rect">
              <a:avLst/>
            </a:prstGeom>
            <a:noFill/>
            <a:ln>
              <a:noFill/>
            </a:ln>
          </p:spPr>
        </p:pic>
      </p:grpSp>
      <p:sp>
        <p:nvSpPr>
          <p:cNvPr id="105" name="Google Shape;105;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6" name="Google Shape;106;p13"/>
          <p:cNvSpPr txBox="1">
            <a:spLocks noGrp="1"/>
          </p:cNvSpPr>
          <p:nvPr>
            <p:ph type="title" idx="2" hasCustomPrompt="1"/>
          </p:nvPr>
        </p:nvSpPr>
        <p:spPr>
          <a:xfrm>
            <a:off x="1543325" y="1579408"/>
            <a:ext cx="734700" cy="4476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7" name="Google Shape;107;p13"/>
          <p:cNvSpPr txBox="1">
            <a:spLocks noGrp="1"/>
          </p:cNvSpPr>
          <p:nvPr>
            <p:ph type="title" idx="3" hasCustomPrompt="1"/>
          </p:nvPr>
        </p:nvSpPr>
        <p:spPr>
          <a:xfrm>
            <a:off x="1467400" y="3155769"/>
            <a:ext cx="734700" cy="4476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8" name="Google Shape;108;p13"/>
          <p:cNvSpPr txBox="1">
            <a:spLocks noGrp="1"/>
          </p:cNvSpPr>
          <p:nvPr>
            <p:ph type="title" idx="4" hasCustomPrompt="1"/>
          </p:nvPr>
        </p:nvSpPr>
        <p:spPr>
          <a:xfrm>
            <a:off x="4204650" y="1579408"/>
            <a:ext cx="734700" cy="4476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9" name="Google Shape;109;p13"/>
          <p:cNvSpPr txBox="1">
            <a:spLocks noGrp="1"/>
          </p:cNvSpPr>
          <p:nvPr>
            <p:ph type="title" idx="5" hasCustomPrompt="1"/>
          </p:nvPr>
        </p:nvSpPr>
        <p:spPr>
          <a:xfrm>
            <a:off x="4204625" y="3155769"/>
            <a:ext cx="734700" cy="4476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0" name="Google Shape;110;p13"/>
          <p:cNvSpPr txBox="1">
            <a:spLocks noGrp="1"/>
          </p:cNvSpPr>
          <p:nvPr>
            <p:ph type="title" idx="6" hasCustomPrompt="1"/>
          </p:nvPr>
        </p:nvSpPr>
        <p:spPr>
          <a:xfrm>
            <a:off x="6865975" y="1579408"/>
            <a:ext cx="734700" cy="4476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1" name="Google Shape;111;p13"/>
          <p:cNvSpPr txBox="1">
            <a:spLocks noGrp="1"/>
          </p:cNvSpPr>
          <p:nvPr>
            <p:ph type="title" idx="7" hasCustomPrompt="1"/>
          </p:nvPr>
        </p:nvSpPr>
        <p:spPr>
          <a:xfrm>
            <a:off x="6865950" y="3155769"/>
            <a:ext cx="734700" cy="4476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2" name="Google Shape;112;p13"/>
          <p:cNvSpPr txBox="1">
            <a:spLocks noGrp="1"/>
          </p:cNvSpPr>
          <p:nvPr>
            <p:ph type="subTitle" idx="1"/>
          </p:nvPr>
        </p:nvSpPr>
        <p:spPr>
          <a:xfrm>
            <a:off x="757925" y="1890163"/>
            <a:ext cx="2305500" cy="735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aleway"/>
              <a:buNone/>
              <a:defRPr sz="1800">
                <a:solidFill>
                  <a:schemeClr val="dk1"/>
                </a:solidFill>
                <a:latin typeface="Righteous"/>
                <a:ea typeface="Righteous"/>
                <a:cs typeface="Righteous"/>
                <a:sym typeface="Righteous"/>
              </a:defRPr>
            </a:lvl1pPr>
            <a:lvl2pPr lvl="1" rtl="0">
              <a:lnSpc>
                <a:spcPct val="100000"/>
              </a:lnSpc>
              <a:spcBef>
                <a:spcPts val="0"/>
              </a:spcBef>
              <a:spcAft>
                <a:spcPts val="0"/>
              </a:spcAft>
              <a:buSzPts val="2400"/>
              <a:buFont typeface="Raleway"/>
              <a:buNone/>
              <a:defRPr sz="2400" b="1">
                <a:latin typeface="Raleway"/>
                <a:ea typeface="Raleway"/>
                <a:cs typeface="Raleway"/>
                <a:sym typeface="Raleway"/>
              </a:defRPr>
            </a:lvl2pPr>
            <a:lvl3pPr lvl="2" rtl="0">
              <a:lnSpc>
                <a:spcPct val="100000"/>
              </a:lnSpc>
              <a:spcBef>
                <a:spcPts val="0"/>
              </a:spcBef>
              <a:spcAft>
                <a:spcPts val="0"/>
              </a:spcAft>
              <a:buSzPts val="2400"/>
              <a:buFont typeface="Raleway"/>
              <a:buNone/>
              <a:defRPr sz="2400" b="1">
                <a:latin typeface="Raleway"/>
                <a:ea typeface="Raleway"/>
                <a:cs typeface="Raleway"/>
                <a:sym typeface="Raleway"/>
              </a:defRPr>
            </a:lvl3pPr>
            <a:lvl4pPr lvl="3" rtl="0">
              <a:lnSpc>
                <a:spcPct val="100000"/>
              </a:lnSpc>
              <a:spcBef>
                <a:spcPts val="0"/>
              </a:spcBef>
              <a:spcAft>
                <a:spcPts val="0"/>
              </a:spcAft>
              <a:buSzPts val="2400"/>
              <a:buFont typeface="Raleway"/>
              <a:buNone/>
              <a:defRPr sz="2400" b="1">
                <a:latin typeface="Raleway"/>
                <a:ea typeface="Raleway"/>
                <a:cs typeface="Raleway"/>
                <a:sym typeface="Raleway"/>
              </a:defRPr>
            </a:lvl4pPr>
            <a:lvl5pPr lvl="4" rtl="0">
              <a:lnSpc>
                <a:spcPct val="100000"/>
              </a:lnSpc>
              <a:spcBef>
                <a:spcPts val="0"/>
              </a:spcBef>
              <a:spcAft>
                <a:spcPts val="0"/>
              </a:spcAft>
              <a:buSzPts val="2400"/>
              <a:buFont typeface="Raleway"/>
              <a:buNone/>
              <a:defRPr sz="2400" b="1">
                <a:latin typeface="Raleway"/>
                <a:ea typeface="Raleway"/>
                <a:cs typeface="Raleway"/>
                <a:sym typeface="Raleway"/>
              </a:defRPr>
            </a:lvl5pPr>
            <a:lvl6pPr lvl="5" rtl="0">
              <a:lnSpc>
                <a:spcPct val="100000"/>
              </a:lnSpc>
              <a:spcBef>
                <a:spcPts val="0"/>
              </a:spcBef>
              <a:spcAft>
                <a:spcPts val="0"/>
              </a:spcAft>
              <a:buSzPts val="2400"/>
              <a:buFont typeface="Raleway"/>
              <a:buNone/>
              <a:defRPr sz="2400" b="1">
                <a:latin typeface="Raleway"/>
                <a:ea typeface="Raleway"/>
                <a:cs typeface="Raleway"/>
                <a:sym typeface="Raleway"/>
              </a:defRPr>
            </a:lvl6pPr>
            <a:lvl7pPr lvl="6" rtl="0">
              <a:lnSpc>
                <a:spcPct val="100000"/>
              </a:lnSpc>
              <a:spcBef>
                <a:spcPts val="0"/>
              </a:spcBef>
              <a:spcAft>
                <a:spcPts val="0"/>
              </a:spcAft>
              <a:buSzPts val="2400"/>
              <a:buFont typeface="Raleway"/>
              <a:buNone/>
              <a:defRPr sz="2400" b="1">
                <a:latin typeface="Raleway"/>
                <a:ea typeface="Raleway"/>
                <a:cs typeface="Raleway"/>
                <a:sym typeface="Raleway"/>
              </a:defRPr>
            </a:lvl7pPr>
            <a:lvl8pPr lvl="7" rtl="0">
              <a:lnSpc>
                <a:spcPct val="100000"/>
              </a:lnSpc>
              <a:spcBef>
                <a:spcPts val="0"/>
              </a:spcBef>
              <a:spcAft>
                <a:spcPts val="0"/>
              </a:spcAft>
              <a:buSzPts val="2400"/>
              <a:buFont typeface="Raleway"/>
              <a:buNone/>
              <a:defRPr sz="2400" b="1">
                <a:latin typeface="Raleway"/>
                <a:ea typeface="Raleway"/>
                <a:cs typeface="Raleway"/>
                <a:sym typeface="Raleway"/>
              </a:defRPr>
            </a:lvl8pPr>
            <a:lvl9pPr lvl="8"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113" name="Google Shape;113;p13"/>
          <p:cNvSpPr txBox="1">
            <a:spLocks noGrp="1"/>
          </p:cNvSpPr>
          <p:nvPr>
            <p:ph type="subTitle" idx="8"/>
          </p:nvPr>
        </p:nvSpPr>
        <p:spPr>
          <a:xfrm>
            <a:off x="3419250" y="1890163"/>
            <a:ext cx="2305500" cy="735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aleway"/>
              <a:buNone/>
              <a:defRPr sz="1800">
                <a:solidFill>
                  <a:schemeClr val="dk1"/>
                </a:solidFill>
                <a:latin typeface="Righteous"/>
                <a:ea typeface="Righteous"/>
                <a:cs typeface="Righteous"/>
                <a:sym typeface="Righteous"/>
              </a:defRPr>
            </a:lvl1pPr>
            <a:lvl2pPr lvl="1" rtl="0">
              <a:lnSpc>
                <a:spcPct val="100000"/>
              </a:lnSpc>
              <a:spcBef>
                <a:spcPts val="0"/>
              </a:spcBef>
              <a:spcAft>
                <a:spcPts val="0"/>
              </a:spcAft>
              <a:buSzPts val="2400"/>
              <a:buFont typeface="Raleway"/>
              <a:buNone/>
              <a:defRPr sz="2400" b="1">
                <a:latin typeface="Raleway"/>
                <a:ea typeface="Raleway"/>
                <a:cs typeface="Raleway"/>
                <a:sym typeface="Raleway"/>
              </a:defRPr>
            </a:lvl2pPr>
            <a:lvl3pPr lvl="2" rtl="0">
              <a:lnSpc>
                <a:spcPct val="100000"/>
              </a:lnSpc>
              <a:spcBef>
                <a:spcPts val="0"/>
              </a:spcBef>
              <a:spcAft>
                <a:spcPts val="0"/>
              </a:spcAft>
              <a:buSzPts val="2400"/>
              <a:buFont typeface="Raleway"/>
              <a:buNone/>
              <a:defRPr sz="2400" b="1">
                <a:latin typeface="Raleway"/>
                <a:ea typeface="Raleway"/>
                <a:cs typeface="Raleway"/>
                <a:sym typeface="Raleway"/>
              </a:defRPr>
            </a:lvl3pPr>
            <a:lvl4pPr lvl="3" rtl="0">
              <a:lnSpc>
                <a:spcPct val="100000"/>
              </a:lnSpc>
              <a:spcBef>
                <a:spcPts val="0"/>
              </a:spcBef>
              <a:spcAft>
                <a:spcPts val="0"/>
              </a:spcAft>
              <a:buSzPts val="2400"/>
              <a:buFont typeface="Raleway"/>
              <a:buNone/>
              <a:defRPr sz="2400" b="1">
                <a:latin typeface="Raleway"/>
                <a:ea typeface="Raleway"/>
                <a:cs typeface="Raleway"/>
                <a:sym typeface="Raleway"/>
              </a:defRPr>
            </a:lvl4pPr>
            <a:lvl5pPr lvl="4" rtl="0">
              <a:lnSpc>
                <a:spcPct val="100000"/>
              </a:lnSpc>
              <a:spcBef>
                <a:spcPts val="0"/>
              </a:spcBef>
              <a:spcAft>
                <a:spcPts val="0"/>
              </a:spcAft>
              <a:buSzPts val="2400"/>
              <a:buFont typeface="Raleway"/>
              <a:buNone/>
              <a:defRPr sz="2400" b="1">
                <a:latin typeface="Raleway"/>
                <a:ea typeface="Raleway"/>
                <a:cs typeface="Raleway"/>
                <a:sym typeface="Raleway"/>
              </a:defRPr>
            </a:lvl5pPr>
            <a:lvl6pPr lvl="5" rtl="0">
              <a:lnSpc>
                <a:spcPct val="100000"/>
              </a:lnSpc>
              <a:spcBef>
                <a:spcPts val="0"/>
              </a:spcBef>
              <a:spcAft>
                <a:spcPts val="0"/>
              </a:spcAft>
              <a:buSzPts val="2400"/>
              <a:buFont typeface="Raleway"/>
              <a:buNone/>
              <a:defRPr sz="2400" b="1">
                <a:latin typeface="Raleway"/>
                <a:ea typeface="Raleway"/>
                <a:cs typeface="Raleway"/>
                <a:sym typeface="Raleway"/>
              </a:defRPr>
            </a:lvl6pPr>
            <a:lvl7pPr lvl="6" rtl="0">
              <a:lnSpc>
                <a:spcPct val="100000"/>
              </a:lnSpc>
              <a:spcBef>
                <a:spcPts val="0"/>
              </a:spcBef>
              <a:spcAft>
                <a:spcPts val="0"/>
              </a:spcAft>
              <a:buSzPts val="2400"/>
              <a:buFont typeface="Raleway"/>
              <a:buNone/>
              <a:defRPr sz="2400" b="1">
                <a:latin typeface="Raleway"/>
                <a:ea typeface="Raleway"/>
                <a:cs typeface="Raleway"/>
                <a:sym typeface="Raleway"/>
              </a:defRPr>
            </a:lvl7pPr>
            <a:lvl8pPr lvl="7" rtl="0">
              <a:lnSpc>
                <a:spcPct val="100000"/>
              </a:lnSpc>
              <a:spcBef>
                <a:spcPts val="0"/>
              </a:spcBef>
              <a:spcAft>
                <a:spcPts val="0"/>
              </a:spcAft>
              <a:buSzPts val="2400"/>
              <a:buFont typeface="Raleway"/>
              <a:buNone/>
              <a:defRPr sz="2400" b="1">
                <a:latin typeface="Raleway"/>
                <a:ea typeface="Raleway"/>
                <a:cs typeface="Raleway"/>
                <a:sym typeface="Raleway"/>
              </a:defRPr>
            </a:lvl8pPr>
            <a:lvl9pPr lvl="8"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114" name="Google Shape;114;p13"/>
          <p:cNvSpPr txBox="1">
            <a:spLocks noGrp="1"/>
          </p:cNvSpPr>
          <p:nvPr>
            <p:ph type="subTitle" idx="9"/>
          </p:nvPr>
        </p:nvSpPr>
        <p:spPr>
          <a:xfrm>
            <a:off x="6080575" y="1890163"/>
            <a:ext cx="2305500" cy="735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aleway"/>
              <a:buNone/>
              <a:defRPr sz="1800">
                <a:solidFill>
                  <a:schemeClr val="dk1"/>
                </a:solidFill>
                <a:latin typeface="Righteous"/>
                <a:ea typeface="Righteous"/>
                <a:cs typeface="Righteous"/>
                <a:sym typeface="Righteous"/>
              </a:defRPr>
            </a:lvl1pPr>
            <a:lvl2pPr lvl="1" rtl="0">
              <a:lnSpc>
                <a:spcPct val="100000"/>
              </a:lnSpc>
              <a:spcBef>
                <a:spcPts val="0"/>
              </a:spcBef>
              <a:spcAft>
                <a:spcPts val="0"/>
              </a:spcAft>
              <a:buSzPts val="2400"/>
              <a:buFont typeface="Raleway"/>
              <a:buNone/>
              <a:defRPr sz="2400" b="1">
                <a:latin typeface="Raleway"/>
                <a:ea typeface="Raleway"/>
                <a:cs typeface="Raleway"/>
                <a:sym typeface="Raleway"/>
              </a:defRPr>
            </a:lvl2pPr>
            <a:lvl3pPr lvl="2" rtl="0">
              <a:lnSpc>
                <a:spcPct val="100000"/>
              </a:lnSpc>
              <a:spcBef>
                <a:spcPts val="0"/>
              </a:spcBef>
              <a:spcAft>
                <a:spcPts val="0"/>
              </a:spcAft>
              <a:buSzPts val="2400"/>
              <a:buFont typeface="Raleway"/>
              <a:buNone/>
              <a:defRPr sz="2400" b="1">
                <a:latin typeface="Raleway"/>
                <a:ea typeface="Raleway"/>
                <a:cs typeface="Raleway"/>
                <a:sym typeface="Raleway"/>
              </a:defRPr>
            </a:lvl3pPr>
            <a:lvl4pPr lvl="3" rtl="0">
              <a:lnSpc>
                <a:spcPct val="100000"/>
              </a:lnSpc>
              <a:spcBef>
                <a:spcPts val="0"/>
              </a:spcBef>
              <a:spcAft>
                <a:spcPts val="0"/>
              </a:spcAft>
              <a:buSzPts val="2400"/>
              <a:buFont typeface="Raleway"/>
              <a:buNone/>
              <a:defRPr sz="2400" b="1">
                <a:latin typeface="Raleway"/>
                <a:ea typeface="Raleway"/>
                <a:cs typeface="Raleway"/>
                <a:sym typeface="Raleway"/>
              </a:defRPr>
            </a:lvl4pPr>
            <a:lvl5pPr lvl="4" rtl="0">
              <a:lnSpc>
                <a:spcPct val="100000"/>
              </a:lnSpc>
              <a:spcBef>
                <a:spcPts val="0"/>
              </a:spcBef>
              <a:spcAft>
                <a:spcPts val="0"/>
              </a:spcAft>
              <a:buSzPts val="2400"/>
              <a:buFont typeface="Raleway"/>
              <a:buNone/>
              <a:defRPr sz="2400" b="1">
                <a:latin typeface="Raleway"/>
                <a:ea typeface="Raleway"/>
                <a:cs typeface="Raleway"/>
                <a:sym typeface="Raleway"/>
              </a:defRPr>
            </a:lvl5pPr>
            <a:lvl6pPr lvl="5" rtl="0">
              <a:lnSpc>
                <a:spcPct val="100000"/>
              </a:lnSpc>
              <a:spcBef>
                <a:spcPts val="0"/>
              </a:spcBef>
              <a:spcAft>
                <a:spcPts val="0"/>
              </a:spcAft>
              <a:buSzPts val="2400"/>
              <a:buFont typeface="Raleway"/>
              <a:buNone/>
              <a:defRPr sz="2400" b="1">
                <a:latin typeface="Raleway"/>
                <a:ea typeface="Raleway"/>
                <a:cs typeface="Raleway"/>
                <a:sym typeface="Raleway"/>
              </a:defRPr>
            </a:lvl6pPr>
            <a:lvl7pPr lvl="6" rtl="0">
              <a:lnSpc>
                <a:spcPct val="100000"/>
              </a:lnSpc>
              <a:spcBef>
                <a:spcPts val="0"/>
              </a:spcBef>
              <a:spcAft>
                <a:spcPts val="0"/>
              </a:spcAft>
              <a:buSzPts val="2400"/>
              <a:buFont typeface="Raleway"/>
              <a:buNone/>
              <a:defRPr sz="2400" b="1">
                <a:latin typeface="Raleway"/>
                <a:ea typeface="Raleway"/>
                <a:cs typeface="Raleway"/>
                <a:sym typeface="Raleway"/>
              </a:defRPr>
            </a:lvl7pPr>
            <a:lvl8pPr lvl="7" rtl="0">
              <a:lnSpc>
                <a:spcPct val="100000"/>
              </a:lnSpc>
              <a:spcBef>
                <a:spcPts val="0"/>
              </a:spcBef>
              <a:spcAft>
                <a:spcPts val="0"/>
              </a:spcAft>
              <a:buSzPts val="2400"/>
              <a:buFont typeface="Raleway"/>
              <a:buNone/>
              <a:defRPr sz="2400" b="1">
                <a:latin typeface="Raleway"/>
                <a:ea typeface="Raleway"/>
                <a:cs typeface="Raleway"/>
                <a:sym typeface="Raleway"/>
              </a:defRPr>
            </a:lvl8pPr>
            <a:lvl9pPr lvl="8"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115" name="Google Shape;115;p13"/>
          <p:cNvSpPr txBox="1">
            <a:spLocks noGrp="1"/>
          </p:cNvSpPr>
          <p:nvPr>
            <p:ph type="subTitle" idx="13"/>
          </p:nvPr>
        </p:nvSpPr>
        <p:spPr>
          <a:xfrm>
            <a:off x="757925" y="3466491"/>
            <a:ext cx="2305500" cy="735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aleway"/>
              <a:buNone/>
              <a:defRPr sz="1800">
                <a:solidFill>
                  <a:schemeClr val="dk1"/>
                </a:solidFill>
                <a:latin typeface="Righteous"/>
                <a:ea typeface="Righteous"/>
                <a:cs typeface="Righteous"/>
                <a:sym typeface="Righteous"/>
              </a:defRPr>
            </a:lvl1pPr>
            <a:lvl2pPr lvl="1" rtl="0">
              <a:lnSpc>
                <a:spcPct val="100000"/>
              </a:lnSpc>
              <a:spcBef>
                <a:spcPts val="0"/>
              </a:spcBef>
              <a:spcAft>
                <a:spcPts val="0"/>
              </a:spcAft>
              <a:buSzPts val="2400"/>
              <a:buFont typeface="Raleway"/>
              <a:buNone/>
              <a:defRPr sz="2400" b="1">
                <a:latin typeface="Raleway"/>
                <a:ea typeface="Raleway"/>
                <a:cs typeface="Raleway"/>
                <a:sym typeface="Raleway"/>
              </a:defRPr>
            </a:lvl2pPr>
            <a:lvl3pPr lvl="2" rtl="0">
              <a:lnSpc>
                <a:spcPct val="100000"/>
              </a:lnSpc>
              <a:spcBef>
                <a:spcPts val="0"/>
              </a:spcBef>
              <a:spcAft>
                <a:spcPts val="0"/>
              </a:spcAft>
              <a:buSzPts val="2400"/>
              <a:buFont typeface="Raleway"/>
              <a:buNone/>
              <a:defRPr sz="2400" b="1">
                <a:latin typeface="Raleway"/>
                <a:ea typeface="Raleway"/>
                <a:cs typeface="Raleway"/>
                <a:sym typeface="Raleway"/>
              </a:defRPr>
            </a:lvl3pPr>
            <a:lvl4pPr lvl="3" rtl="0">
              <a:lnSpc>
                <a:spcPct val="100000"/>
              </a:lnSpc>
              <a:spcBef>
                <a:spcPts val="0"/>
              </a:spcBef>
              <a:spcAft>
                <a:spcPts val="0"/>
              </a:spcAft>
              <a:buSzPts val="2400"/>
              <a:buFont typeface="Raleway"/>
              <a:buNone/>
              <a:defRPr sz="2400" b="1">
                <a:latin typeface="Raleway"/>
                <a:ea typeface="Raleway"/>
                <a:cs typeface="Raleway"/>
                <a:sym typeface="Raleway"/>
              </a:defRPr>
            </a:lvl4pPr>
            <a:lvl5pPr lvl="4" rtl="0">
              <a:lnSpc>
                <a:spcPct val="100000"/>
              </a:lnSpc>
              <a:spcBef>
                <a:spcPts val="0"/>
              </a:spcBef>
              <a:spcAft>
                <a:spcPts val="0"/>
              </a:spcAft>
              <a:buSzPts val="2400"/>
              <a:buFont typeface="Raleway"/>
              <a:buNone/>
              <a:defRPr sz="2400" b="1">
                <a:latin typeface="Raleway"/>
                <a:ea typeface="Raleway"/>
                <a:cs typeface="Raleway"/>
                <a:sym typeface="Raleway"/>
              </a:defRPr>
            </a:lvl5pPr>
            <a:lvl6pPr lvl="5" rtl="0">
              <a:lnSpc>
                <a:spcPct val="100000"/>
              </a:lnSpc>
              <a:spcBef>
                <a:spcPts val="0"/>
              </a:spcBef>
              <a:spcAft>
                <a:spcPts val="0"/>
              </a:spcAft>
              <a:buSzPts val="2400"/>
              <a:buFont typeface="Raleway"/>
              <a:buNone/>
              <a:defRPr sz="2400" b="1">
                <a:latin typeface="Raleway"/>
                <a:ea typeface="Raleway"/>
                <a:cs typeface="Raleway"/>
                <a:sym typeface="Raleway"/>
              </a:defRPr>
            </a:lvl6pPr>
            <a:lvl7pPr lvl="6" rtl="0">
              <a:lnSpc>
                <a:spcPct val="100000"/>
              </a:lnSpc>
              <a:spcBef>
                <a:spcPts val="0"/>
              </a:spcBef>
              <a:spcAft>
                <a:spcPts val="0"/>
              </a:spcAft>
              <a:buSzPts val="2400"/>
              <a:buFont typeface="Raleway"/>
              <a:buNone/>
              <a:defRPr sz="2400" b="1">
                <a:latin typeface="Raleway"/>
                <a:ea typeface="Raleway"/>
                <a:cs typeface="Raleway"/>
                <a:sym typeface="Raleway"/>
              </a:defRPr>
            </a:lvl7pPr>
            <a:lvl8pPr lvl="7" rtl="0">
              <a:lnSpc>
                <a:spcPct val="100000"/>
              </a:lnSpc>
              <a:spcBef>
                <a:spcPts val="0"/>
              </a:spcBef>
              <a:spcAft>
                <a:spcPts val="0"/>
              </a:spcAft>
              <a:buSzPts val="2400"/>
              <a:buFont typeface="Raleway"/>
              <a:buNone/>
              <a:defRPr sz="2400" b="1">
                <a:latin typeface="Raleway"/>
                <a:ea typeface="Raleway"/>
                <a:cs typeface="Raleway"/>
                <a:sym typeface="Raleway"/>
              </a:defRPr>
            </a:lvl8pPr>
            <a:lvl9pPr lvl="8"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116" name="Google Shape;116;p13"/>
          <p:cNvSpPr txBox="1">
            <a:spLocks noGrp="1"/>
          </p:cNvSpPr>
          <p:nvPr>
            <p:ph type="subTitle" idx="14"/>
          </p:nvPr>
        </p:nvSpPr>
        <p:spPr>
          <a:xfrm>
            <a:off x="3419250" y="3466491"/>
            <a:ext cx="2305500" cy="735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aleway"/>
              <a:buNone/>
              <a:defRPr sz="1800">
                <a:solidFill>
                  <a:schemeClr val="dk1"/>
                </a:solidFill>
                <a:latin typeface="Righteous"/>
                <a:ea typeface="Righteous"/>
                <a:cs typeface="Righteous"/>
                <a:sym typeface="Righteous"/>
              </a:defRPr>
            </a:lvl1pPr>
            <a:lvl2pPr lvl="1" rtl="0">
              <a:lnSpc>
                <a:spcPct val="100000"/>
              </a:lnSpc>
              <a:spcBef>
                <a:spcPts val="0"/>
              </a:spcBef>
              <a:spcAft>
                <a:spcPts val="0"/>
              </a:spcAft>
              <a:buSzPts val="2400"/>
              <a:buFont typeface="Raleway"/>
              <a:buNone/>
              <a:defRPr sz="2400" b="1">
                <a:latin typeface="Raleway"/>
                <a:ea typeface="Raleway"/>
                <a:cs typeface="Raleway"/>
                <a:sym typeface="Raleway"/>
              </a:defRPr>
            </a:lvl2pPr>
            <a:lvl3pPr lvl="2" rtl="0">
              <a:lnSpc>
                <a:spcPct val="100000"/>
              </a:lnSpc>
              <a:spcBef>
                <a:spcPts val="0"/>
              </a:spcBef>
              <a:spcAft>
                <a:spcPts val="0"/>
              </a:spcAft>
              <a:buSzPts val="2400"/>
              <a:buFont typeface="Raleway"/>
              <a:buNone/>
              <a:defRPr sz="2400" b="1">
                <a:latin typeface="Raleway"/>
                <a:ea typeface="Raleway"/>
                <a:cs typeface="Raleway"/>
                <a:sym typeface="Raleway"/>
              </a:defRPr>
            </a:lvl3pPr>
            <a:lvl4pPr lvl="3" rtl="0">
              <a:lnSpc>
                <a:spcPct val="100000"/>
              </a:lnSpc>
              <a:spcBef>
                <a:spcPts val="0"/>
              </a:spcBef>
              <a:spcAft>
                <a:spcPts val="0"/>
              </a:spcAft>
              <a:buSzPts val="2400"/>
              <a:buFont typeface="Raleway"/>
              <a:buNone/>
              <a:defRPr sz="2400" b="1">
                <a:latin typeface="Raleway"/>
                <a:ea typeface="Raleway"/>
                <a:cs typeface="Raleway"/>
                <a:sym typeface="Raleway"/>
              </a:defRPr>
            </a:lvl4pPr>
            <a:lvl5pPr lvl="4" rtl="0">
              <a:lnSpc>
                <a:spcPct val="100000"/>
              </a:lnSpc>
              <a:spcBef>
                <a:spcPts val="0"/>
              </a:spcBef>
              <a:spcAft>
                <a:spcPts val="0"/>
              </a:spcAft>
              <a:buSzPts val="2400"/>
              <a:buFont typeface="Raleway"/>
              <a:buNone/>
              <a:defRPr sz="2400" b="1">
                <a:latin typeface="Raleway"/>
                <a:ea typeface="Raleway"/>
                <a:cs typeface="Raleway"/>
                <a:sym typeface="Raleway"/>
              </a:defRPr>
            </a:lvl5pPr>
            <a:lvl6pPr lvl="5" rtl="0">
              <a:lnSpc>
                <a:spcPct val="100000"/>
              </a:lnSpc>
              <a:spcBef>
                <a:spcPts val="0"/>
              </a:spcBef>
              <a:spcAft>
                <a:spcPts val="0"/>
              </a:spcAft>
              <a:buSzPts val="2400"/>
              <a:buFont typeface="Raleway"/>
              <a:buNone/>
              <a:defRPr sz="2400" b="1">
                <a:latin typeface="Raleway"/>
                <a:ea typeface="Raleway"/>
                <a:cs typeface="Raleway"/>
                <a:sym typeface="Raleway"/>
              </a:defRPr>
            </a:lvl6pPr>
            <a:lvl7pPr lvl="6" rtl="0">
              <a:lnSpc>
                <a:spcPct val="100000"/>
              </a:lnSpc>
              <a:spcBef>
                <a:spcPts val="0"/>
              </a:spcBef>
              <a:spcAft>
                <a:spcPts val="0"/>
              </a:spcAft>
              <a:buSzPts val="2400"/>
              <a:buFont typeface="Raleway"/>
              <a:buNone/>
              <a:defRPr sz="2400" b="1">
                <a:latin typeface="Raleway"/>
                <a:ea typeface="Raleway"/>
                <a:cs typeface="Raleway"/>
                <a:sym typeface="Raleway"/>
              </a:defRPr>
            </a:lvl7pPr>
            <a:lvl8pPr lvl="7" rtl="0">
              <a:lnSpc>
                <a:spcPct val="100000"/>
              </a:lnSpc>
              <a:spcBef>
                <a:spcPts val="0"/>
              </a:spcBef>
              <a:spcAft>
                <a:spcPts val="0"/>
              </a:spcAft>
              <a:buSzPts val="2400"/>
              <a:buFont typeface="Raleway"/>
              <a:buNone/>
              <a:defRPr sz="2400" b="1">
                <a:latin typeface="Raleway"/>
                <a:ea typeface="Raleway"/>
                <a:cs typeface="Raleway"/>
                <a:sym typeface="Raleway"/>
              </a:defRPr>
            </a:lvl8pPr>
            <a:lvl9pPr lvl="8"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117" name="Google Shape;117;p13"/>
          <p:cNvSpPr txBox="1">
            <a:spLocks noGrp="1"/>
          </p:cNvSpPr>
          <p:nvPr>
            <p:ph type="subTitle" idx="15"/>
          </p:nvPr>
        </p:nvSpPr>
        <p:spPr>
          <a:xfrm>
            <a:off x="6080575" y="3466491"/>
            <a:ext cx="2305500" cy="735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aleway"/>
              <a:buNone/>
              <a:defRPr sz="1800">
                <a:solidFill>
                  <a:schemeClr val="dk1"/>
                </a:solidFill>
                <a:latin typeface="Righteous"/>
                <a:ea typeface="Righteous"/>
                <a:cs typeface="Righteous"/>
                <a:sym typeface="Righteous"/>
              </a:defRPr>
            </a:lvl1pPr>
            <a:lvl2pPr lvl="1" rtl="0">
              <a:lnSpc>
                <a:spcPct val="100000"/>
              </a:lnSpc>
              <a:spcBef>
                <a:spcPts val="0"/>
              </a:spcBef>
              <a:spcAft>
                <a:spcPts val="0"/>
              </a:spcAft>
              <a:buSzPts val="2400"/>
              <a:buFont typeface="Raleway"/>
              <a:buNone/>
              <a:defRPr sz="2400" b="1">
                <a:latin typeface="Raleway"/>
                <a:ea typeface="Raleway"/>
                <a:cs typeface="Raleway"/>
                <a:sym typeface="Raleway"/>
              </a:defRPr>
            </a:lvl2pPr>
            <a:lvl3pPr lvl="2" rtl="0">
              <a:lnSpc>
                <a:spcPct val="100000"/>
              </a:lnSpc>
              <a:spcBef>
                <a:spcPts val="0"/>
              </a:spcBef>
              <a:spcAft>
                <a:spcPts val="0"/>
              </a:spcAft>
              <a:buSzPts val="2400"/>
              <a:buFont typeface="Raleway"/>
              <a:buNone/>
              <a:defRPr sz="2400" b="1">
                <a:latin typeface="Raleway"/>
                <a:ea typeface="Raleway"/>
                <a:cs typeface="Raleway"/>
                <a:sym typeface="Raleway"/>
              </a:defRPr>
            </a:lvl3pPr>
            <a:lvl4pPr lvl="3" rtl="0">
              <a:lnSpc>
                <a:spcPct val="100000"/>
              </a:lnSpc>
              <a:spcBef>
                <a:spcPts val="0"/>
              </a:spcBef>
              <a:spcAft>
                <a:spcPts val="0"/>
              </a:spcAft>
              <a:buSzPts val="2400"/>
              <a:buFont typeface="Raleway"/>
              <a:buNone/>
              <a:defRPr sz="2400" b="1">
                <a:latin typeface="Raleway"/>
                <a:ea typeface="Raleway"/>
                <a:cs typeface="Raleway"/>
                <a:sym typeface="Raleway"/>
              </a:defRPr>
            </a:lvl4pPr>
            <a:lvl5pPr lvl="4" rtl="0">
              <a:lnSpc>
                <a:spcPct val="100000"/>
              </a:lnSpc>
              <a:spcBef>
                <a:spcPts val="0"/>
              </a:spcBef>
              <a:spcAft>
                <a:spcPts val="0"/>
              </a:spcAft>
              <a:buSzPts val="2400"/>
              <a:buFont typeface="Raleway"/>
              <a:buNone/>
              <a:defRPr sz="2400" b="1">
                <a:latin typeface="Raleway"/>
                <a:ea typeface="Raleway"/>
                <a:cs typeface="Raleway"/>
                <a:sym typeface="Raleway"/>
              </a:defRPr>
            </a:lvl5pPr>
            <a:lvl6pPr lvl="5" rtl="0">
              <a:lnSpc>
                <a:spcPct val="100000"/>
              </a:lnSpc>
              <a:spcBef>
                <a:spcPts val="0"/>
              </a:spcBef>
              <a:spcAft>
                <a:spcPts val="0"/>
              </a:spcAft>
              <a:buSzPts val="2400"/>
              <a:buFont typeface="Raleway"/>
              <a:buNone/>
              <a:defRPr sz="2400" b="1">
                <a:latin typeface="Raleway"/>
                <a:ea typeface="Raleway"/>
                <a:cs typeface="Raleway"/>
                <a:sym typeface="Raleway"/>
              </a:defRPr>
            </a:lvl6pPr>
            <a:lvl7pPr lvl="6" rtl="0">
              <a:lnSpc>
                <a:spcPct val="100000"/>
              </a:lnSpc>
              <a:spcBef>
                <a:spcPts val="0"/>
              </a:spcBef>
              <a:spcAft>
                <a:spcPts val="0"/>
              </a:spcAft>
              <a:buSzPts val="2400"/>
              <a:buFont typeface="Raleway"/>
              <a:buNone/>
              <a:defRPr sz="2400" b="1">
                <a:latin typeface="Raleway"/>
                <a:ea typeface="Raleway"/>
                <a:cs typeface="Raleway"/>
                <a:sym typeface="Raleway"/>
              </a:defRPr>
            </a:lvl7pPr>
            <a:lvl8pPr lvl="7" rtl="0">
              <a:lnSpc>
                <a:spcPct val="100000"/>
              </a:lnSpc>
              <a:spcBef>
                <a:spcPts val="0"/>
              </a:spcBef>
              <a:spcAft>
                <a:spcPts val="0"/>
              </a:spcAft>
              <a:buSzPts val="2400"/>
              <a:buFont typeface="Raleway"/>
              <a:buNone/>
              <a:defRPr sz="2400" b="1">
                <a:latin typeface="Raleway"/>
                <a:ea typeface="Raleway"/>
                <a:cs typeface="Raleway"/>
                <a:sym typeface="Raleway"/>
              </a:defRPr>
            </a:lvl8pPr>
            <a:lvl9pPr lvl="8"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36"/>
        <p:cNvGrpSpPr/>
        <p:nvPr/>
      </p:nvGrpSpPr>
      <p:grpSpPr>
        <a:xfrm>
          <a:off x="0" y="0"/>
          <a:ext cx="0" cy="0"/>
          <a:chOff x="0" y="0"/>
          <a:chExt cx="0" cy="0"/>
        </a:xfrm>
      </p:grpSpPr>
      <p:pic>
        <p:nvPicPr>
          <p:cNvPr id="237" name="Google Shape;237;p22"/>
          <p:cNvPicPr preferRelativeResize="0"/>
          <p:nvPr/>
        </p:nvPicPr>
        <p:blipFill>
          <a:blip r:embed="rId2">
            <a:alphaModFix/>
          </a:blip>
          <a:stretch>
            <a:fillRect/>
          </a:stretch>
        </p:blipFill>
        <p:spPr>
          <a:xfrm rot="-5400000" flipH="1">
            <a:off x="-3578594" y="-152256"/>
            <a:ext cx="4148250" cy="4148250"/>
          </a:xfrm>
          <a:prstGeom prst="rect">
            <a:avLst/>
          </a:prstGeom>
          <a:noFill/>
          <a:ln>
            <a:noFill/>
          </a:ln>
        </p:spPr>
      </p:pic>
      <p:pic>
        <p:nvPicPr>
          <p:cNvPr id="238" name="Google Shape;238;p22"/>
          <p:cNvPicPr preferRelativeResize="0"/>
          <p:nvPr/>
        </p:nvPicPr>
        <p:blipFill>
          <a:blip r:embed="rId2">
            <a:alphaModFix/>
          </a:blip>
          <a:stretch>
            <a:fillRect/>
          </a:stretch>
        </p:blipFill>
        <p:spPr>
          <a:xfrm rot="5400000" flipH="1">
            <a:off x="7610169" y="3996006"/>
            <a:ext cx="4148250" cy="4148250"/>
          </a:xfrm>
          <a:prstGeom prst="rect">
            <a:avLst/>
          </a:prstGeom>
          <a:noFill/>
          <a:ln>
            <a:noFill/>
          </a:ln>
        </p:spPr>
      </p:pic>
      <p:pic>
        <p:nvPicPr>
          <p:cNvPr id="239" name="Google Shape;239;p22"/>
          <p:cNvPicPr preferRelativeResize="0"/>
          <p:nvPr/>
        </p:nvPicPr>
        <p:blipFill>
          <a:blip r:embed="rId2">
            <a:alphaModFix/>
          </a:blip>
          <a:stretch>
            <a:fillRect/>
          </a:stretch>
        </p:blipFill>
        <p:spPr>
          <a:xfrm rot="5400000" flipH="1">
            <a:off x="5152919" y="-3516906"/>
            <a:ext cx="4148250" cy="4148250"/>
          </a:xfrm>
          <a:prstGeom prst="rect">
            <a:avLst/>
          </a:prstGeom>
          <a:noFill/>
          <a:ln>
            <a:noFill/>
          </a:ln>
        </p:spPr>
      </p:pic>
      <p:pic>
        <p:nvPicPr>
          <p:cNvPr id="240" name="Google Shape;240;p22"/>
          <p:cNvPicPr preferRelativeResize="0"/>
          <p:nvPr/>
        </p:nvPicPr>
        <p:blipFill>
          <a:blip r:embed="rId3">
            <a:alphaModFix/>
          </a:blip>
          <a:stretch>
            <a:fillRect/>
          </a:stretch>
        </p:blipFill>
        <p:spPr>
          <a:xfrm rot="5400000">
            <a:off x="5920138" y="4475450"/>
            <a:ext cx="2892325" cy="2892325"/>
          </a:xfrm>
          <a:prstGeom prst="rect">
            <a:avLst/>
          </a:prstGeom>
          <a:noFill/>
          <a:ln>
            <a:noFill/>
          </a:ln>
        </p:spPr>
      </p:pic>
      <p:pic>
        <p:nvPicPr>
          <p:cNvPr id="241" name="Google Shape;241;p22"/>
          <p:cNvPicPr preferRelativeResize="0"/>
          <p:nvPr/>
        </p:nvPicPr>
        <p:blipFill>
          <a:blip r:embed="rId4">
            <a:alphaModFix/>
          </a:blip>
          <a:stretch>
            <a:fillRect/>
          </a:stretch>
        </p:blipFill>
        <p:spPr>
          <a:xfrm rot="10800000">
            <a:off x="4220656" y="-3048831"/>
            <a:ext cx="3389525" cy="3389525"/>
          </a:xfrm>
          <a:prstGeom prst="rect">
            <a:avLst/>
          </a:prstGeom>
          <a:noFill/>
          <a:ln>
            <a:noFill/>
          </a:ln>
        </p:spPr>
      </p:pic>
      <p:pic>
        <p:nvPicPr>
          <p:cNvPr id="242" name="Google Shape;242;p22"/>
          <p:cNvPicPr preferRelativeResize="0"/>
          <p:nvPr/>
        </p:nvPicPr>
        <p:blipFill>
          <a:blip r:embed="rId5">
            <a:alphaModFix/>
          </a:blip>
          <a:stretch>
            <a:fillRect/>
          </a:stretch>
        </p:blipFill>
        <p:spPr>
          <a:xfrm rot="10800000">
            <a:off x="-356812" y="4604000"/>
            <a:ext cx="2840425" cy="2840425"/>
          </a:xfrm>
          <a:prstGeom prst="rect">
            <a:avLst/>
          </a:prstGeom>
          <a:noFill/>
          <a:ln>
            <a:noFill/>
          </a:ln>
        </p:spPr>
      </p:pic>
      <p:pic>
        <p:nvPicPr>
          <p:cNvPr id="243" name="Google Shape;243;p22"/>
          <p:cNvPicPr preferRelativeResize="0"/>
          <p:nvPr/>
        </p:nvPicPr>
        <p:blipFill>
          <a:blip r:embed="rId3">
            <a:alphaModFix/>
          </a:blip>
          <a:stretch>
            <a:fillRect/>
          </a:stretch>
        </p:blipFill>
        <p:spPr>
          <a:xfrm rot="5400000">
            <a:off x="-2123987" y="-358225"/>
            <a:ext cx="2892325" cy="2892325"/>
          </a:xfrm>
          <a:prstGeom prst="rect">
            <a:avLst/>
          </a:prstGeom>
          <a:noFill/>
          <a:ln>
            <a:noFill/>
          </a:ln>
        </p:spPr>
      </p:pic>
      <p:pic>
        <p:nvPicPr>
          <p:cNvPr id="244" name="Google Shape;244;p22"/>
          <p:cNvPicPr preferRelativeResize="0"/>
          <p:nvPr/>
        </p:nvPicPr>
        <p:blipFill>
          <a:blip r:embed="rId5">
            <a:alphaModFix/>
          </a:blip>
          <a:stretch>
            <a:fillRect/>
          </a:stretch>
        </p:blipFill>
        <p:spPr>
          <a:xfrm rot="10800000">
            <a:off x="8430763" y="743063"/>
            <a:ext cx="2840425" cy="28404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45"/>
        <p:cNvGrpSpPr/>
        <p:nvPr/>
      </p:nvGrpSpPr>
      <p:grpSpPr>
        <a:xfrm>
          <a:off x="0" y="0"/>
          <a:ext cx="0" cy="0"/>
          <a:chOff x="0" y="0"/>
          <a:chExt cx="0" cy="0"/>
        </a:xfrm>
      </p:grpSpPr>
      <p:pic>
        <p:nvPicPr>
          <p:cNvPr id="246" name="Google Shape;246;p23"/>
          <p:cNvPicPr preferRelativeResize="0"/>
          <p:nvPr/>
        </p:nvPicPr>
        <p:blipFill>
          <a:blip r:embed="rId2">
            <a:alphaModFix/>
          </a:blip>
          <a:stretch>
            <a:fillRect/>
          </a:stretch>
        </p:blipFill>
        <p:spPr>
          <a:xfrm rot="10800000">
            <a:off x="-1457850" y="3562950"/>
            <a:ext cx="3549850" cy="3549850"/>
          </a:xfrm>
          <a:prstGeom prst="rect">
            <a:avLst/>
          </a:prstGeom>
          <a:noFill/>
          <a:ln>
            <a:noFill/>
          </a:ln>
        </p:spPr>
      </p:pic>
      <p:pic>
        <p:nvPicPr>
          <p:cNvPr id="247" name="Google Shape;247;p23"/>
          <p:cNvPicPr preferRelativeResize="0"/>
          <p:nvPr/>
        </p:nvPicPr>
        <p:blipFill>
          <a:blip r:embed="rId2">
            <a:alphaModFix/>
          </a:blip>
          <a:stretch>
            <a:fillRect/>
          </a:stretch>
        </p:blipFill>
        <p:spPr>
          <a:xfrm rot="10800000">
            <a:off x="8283825" y="1634175"/>
            <a:ext cx="3549850" cy="3549850"/>
          </a:xfrm>
          <a:prstGeom prst="rect">
            <a:avLst/>
          </a:prstGeom>
          <a:noFill/>
          <a:ln>
            <a:noFill/>
          </a:ln>
        </p:spPr>
      </p:pic>
      <p:pic>
        <p:nvPicPr>
          <p:cNvPr id="248" name="Google Shape;248;p23"/>
          <p:cNvPicPr preferRelativeResize="0"/>
          <p:nvPr/>
        </p:nvPicPr>
        <p:blipFill>
          <a:blip r:embed="rId3">
            <a:alphaModFix/>
          </a:blip>
          <a:stretch>
            <a:fillRect/>
          </a:stretch>
        </p:blipFill>
        <p:spPr>
          <a:xfrm rot="10800000">
            <a:off x="-2193787" y="-520112"/>
            <a:ext cx="2840425" cy="2840425"/>
          </a:xfrm>
          <a:prstGeom prst="rect">
            <a:avLst/>
          </a:prstGeom>
          <a:noFill/>
          <a:ln>
            <a:noFill/>
          </a:ln>
        </p:spPr>
      </p:pic>
      <p:pic>
        <p:nvPicPr>
          <p:cNvPr id="249" name="Google Shape;249;p23"/>
          <p:cNvPicPr preferRelativeResize="0"/>
          <p:nvPr/>
        </p:nvPicPr>
        <p:blipFill>
          <a:blip r:embed="rId4">
            <a:alphaModFix/>
          </a:blip>
          <a:stretch>
            <a:fillRect/>
          </a:stretch>
        </p:blipFill>
        <p:spPr>
          <a:xfrm rot="5400000" flipH="1">
            <a:off x="5465194" y="4466944"/>
            <a:ext cx="4148250" cy="4148250"/>
          </a:xfrm>
          <a:prstGeom prst="rect">
            <a:avLst/>
          </a:prstGeom>
          <a:noFill/>
          <a:ln>
            <a:noFill/>
          </a:ln>
        </p:spPr>
      </p:pic>
      <p:pic>
        <p:nvPicPr>
          <p:cNvPr id="250" name="Google Shape;250;p23"/>
          <p:cNvPicPr preferRelativeResize="0"/>
          <p:nvPr/>
        </p:nvPicPr>
        <p:blipFill>
          <a:blip r:embed="rId5">
            <a:alphaModFix/>
          </a:blip>
          <a:stretch>
            <a:fillRect/>
          </a:stretch>
        </p:blipFill>
        <p:spPr>
          <a:xfrm rot="10800000">
            <a:off x="4064506" y="4778869"/>
            <a:ext cx="3389525" cy="3389525"/>
          </a:xfrm>
          <a:prstGeom prst="rect">
            <a:avLst/>
          </a:prstGeom>
          <a:noFill/>
          <a:ln>
            <a:noFill/>
          </a:ln>
        </p:spPr>
      </p:pic>
      <p:pic>
        <p:nvPicPr>
          <p:cNvPr id="251" name="Google Shape;251;p23"/>
          <p:cNvPicPr preferRelativeResize="0"/>
          <p:nvPr/>
        </p:nvPicPr>
        <p:blipFill>
          <a:blip r:embed="rId5">
            <a:alphaModFix/>
          </a:blip>
          <a:stretch>
            <a:fillRect/>
          </a:stretch>
        </p:blipFill>
        <p:spPr>
          <a:xfrm rot="10800000">
            <a:off x="7934506" y="-2229181"/>
            <a:ext cx="3389525" cy="3389525"/>
          </a:xfrm>
          <a:prstGeom prst="rect">
            <a:avLst/>
          </a:prstGeom>
          <a:noFill/>
          <a:ln>
            <a:noFill/>
          </a:ln>
        </p:spPr>
      </p:pic>
      <p:pic>
        <p:nvPicPr>
          <p:cNvPr id="252" name="Google Shape;252;p23"/>
          <p:cNvPicPr preferRelativeResize="0"/>
          <p:nvPr/>
        </p:nvPicPr>
        <p:blipFill>
          <a:blip r:embed="rId4">
            <a:alphaModFix/>
          </a:blip>
          <a:stretch>
            <a:fillRect/>
          </a:stretch>
        </p:blipFill>
        <p:spPr>
          <a:xfrm rot="5400000" flipH="1">
            <a:off x="-6" y="-3608756"/>
            <a:ext cx="4148250" cy="4148250"/>
          </a:xfrm>
          <a:prstGeom prst="rect">
            <a:avLst/>
          </a:prstGeom>
          <a:noFill/>
          <a:ln>
            <a:noFill/>
          </a:ln>
        </p:spPr>
      </p:pic>
      <p:pic>
        <p:nvPicPr>
          <p:cNvPr id="253" name="Google Shape;253;p23"/>
          <p:cNvPicPr preferRelativeResize="0"/>
          <p:nvPr/>
        </p:nvPicPr>
        <p:blipFill>
          <a:blip r:embed="rId3">
            <a:alphaModFix/>
          </a:blip>
          <a:stretch>
            <a:fillRect/>
          </a:stretch>
        </p:blipFill>
        <p:spPr>
          <a:xfrm>
            <a:off x="4805063" y="-2347888"/>
            <a:ext cx="2840425" cy="28404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FR"/>
              <a:t>Modifiez le style du titre</a:t>
            </a:r>
            <a:endParaRPr lang="en-US"/>
          </a:p>
        </p:txBody>
      </p:sp>
      <p:sp>
        <p:nvSpPr>
          <p:cNvPr id="3" name="Содержимое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385568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Righteous"/>
              <a:buNone/>
              <a:defRPr sz="3000">
                <a:solidFill>
                  <a:schemeClr val="dk1"/>
                </a:solidFill>
                <a:latin typeface="Righteous"/>
                <a:ea typeface="Righteous"/>
                <a:cs typeface="Righteous"/>
                <a:sym typeface="Righteous"/>
              </a:defRPr>
            </a:lvl1pPr>
            <a:lvl2pPr lvl="1" rtl="0">
              <a:spcBef>
                <a:spcPts val="0"/>
              </a:spcBef>
              <a:spcAft>
                <a:spcPts val="0"/>
              </a:spcAft>
              <a:buClr>
                <a:schemeClr val="dk1"/>
              </a:buClr>
              <a:buSzPts val="3000"/>
              <a:buFont typeface="Righteous"/>
              <a:buNone/>
              <a:defRPr sz="3000">
                <a:solidFill>
                  <a:schemeClr val="dk1"/>
                </a:solidFill>
                <a:latin typeface="Righteous"/>
                <a:ea typeface="Righteous"/>
                <a:cs typeface="Righteous"/>
                <a:sym typeface="Righteous"/>
              </a:defRPr>
            </a:lvl2pPr>
            <a:lvl3pPr lvl="2" rtl="0">
              <a:spcBef>
                <a:spcPts val="0"/>
              </a:spcBef>
              <a:spcAft>
                <a:spcPts val="0"/>
              </a:spcAft>
              <a:buClr>
                <a:schemeClr val="dk1"/>
              </a:buClr>
              <a:buSzPts val="3000"/>
              <a:buFont typeface="Righteous"/>
              <a:buNone/>
              <a:defRPr sz="3000">
                <a:solidFill>
                  <a:schemeClr val="dk1"/>
                </a:solidFill>
                <a:latin typeface="Righteous"/>
                <a:ea typeface="Righteous"/>
                <a:cs typeface="Righteous"/>
                <a:sym typeface="Righteous"/>
              </a:defRPr>
            </a:lvl3pPr>
            <a:lvl4pPr lvl="3" rtl="0">
              <a:spcBef>
                <a:spcPts val="0"/>
              </a:spcBef>
              <a:spcAft>
                <a:spcPts val="0"/>
              </a:spcAft>
              <a:buClr>
                <a:schemeClr val="dk1"/>
              </a:buClr>
              <a:buSzPts val="3000"/>
              <a:buFont typeface="Righteous"/>
              <a:buNone/>
              <a:defRPr sz="3000">
                <a:solidFill>
                  <a:schemeClr val="dk1"/>
                </a:solidFill>
                <a:latin typeface="Righteous"/>
                <a:ea typeface="Righteous"/>
                <a:cs typeface="Righteous"/>
                <a:sym typeface="Righteous"/>
              </a:defRPr>
            </a:lvl4pPr>
            <a:lvl5pPr lvl="4" rtl="0">
              <a:spcBef>
                <a:spcPts val="0"/>
              </a:spcBef>
              <a:spcAft>
                <a:spcPts val="0"/>
              </a:spcAft>
              <a:buClr>
                <a:schemeClr val="dk1"/>
              </a:buClr>
              <a:buSzPts val="3000"/>
              <a:buFont typeface="Righteous"/>
              <a:buNone/>
              <a:defRPr sz="3000">
                <a:solidFill>
                  <a:schemeClr val="dk1"/>
                </a:solidFill>
                <a:latin typeface="Righteous"/>
                <a:ea typeface="Righteous"/>
                <a:cs typeface="Righteous"/>
                <a:sym typeface="Righteous"/>
              </a:defRPr>
            </a:lvl5pPr>
            <a:lvl6pPr lvl="5" rtl="0">
              <a:spcBef>
                <a:spcPts val="0"/>
              </a:spcBef>
              <a:spcAft>
                <a:spcPts val="0"/>
              </a:spcAft>
              <a:buClr>
                <a:schemeClr val="dk1"/>
              </a:buClr>
              <a:buSzPts val="3000"/>
              <a:buFont typeface="Righteous"/>
              <a:buNone/>
              <a:defRPr sz="3000">
                <a:solidFill>
                  <a:schemeClr val="dk1"/>
                </a:solidFill>
                <a:latin typeface="Righteous"/>
                <a:ea typeface="Righteous"/>
                <a:cs typeface="Righteous"/>
                <a:sym typeface="Righteous"/>
              </a:defRPr>
            </a:lvl6pPr>
            <a:lvl7pPr lvl="6" rtl="0">
              <a:spcBef>
                <a:spcPts val="0"/>
              </a:spcBef>
              <a:spcAft>
                <a:spcPts val="0"/>
              </a:spcAft>
              <a:buClr>
                <a:schemeClr val="dk1"/>
              </a:buClr>
              <a:buSzPts val="3000"/>
              <a:buFont typeface="Righteous"/>
              <a:buNone/>
              <a:defRPr sz="3000">
                <a:solidFill>
                  <a:schemeClr val="dk1"/>
                </a:solidFill>
                <a:latin typeface="Righteous"/>
                <a:ea typeface="Righteous"/>
                <a:cs typeface="Righteous"/>
                <a:sym typeface="Righteous"/>
              </a:defRPr>
            </a:lvl7pPr>
            <a:lvl8pPr lvl="7" rtl="0">
              <a:spcBef>
                <a:spcPts val="0"/>
              </a:spcBef>
              <a:spcAft>
                <a:spcPts val="0"/>
              </a:spcAft>
              <a:buClr>
                <a:schemeClr val="dk1"/>
              </a:buClr>
              <a:buSzPts val="3000"/>
              <a:buFont typeface="Righteous"/>
              <a:buNone/>
              <a:defRPr sz="3000">
                <a:solidFill>
                  <a:schemeClr val="dk1"/>
                </a:solidFill>
                <a:latin typeface="Righteous"/>
                <a:ea typeface="Righteous"/>
                <a:cs typeface="Righteous"/>
                <a:sym typeface="Righteous"/>
              </a:defRPr>
            </a:lvl8pPr>
            <a:lvl9pPr lvl="8" rtl="0">
              <a:spcBef>
                <a:spcPts val="0"/>
              </a:spcBef>
              <a:spcAft>
                <a:spcPts val="0"/>
              </a:spcAft>
              <a:buClr>
                <a:schemeClr val="dk1"/>
              </a:buClr>
              <a:buSzPts val="3000"/>
              <a:buFont typeface="Righteous"/>
              <a:buNone/>
              <a:defRPr sz="3000">
                <a:solidFill>
                  <a:schemeClr val="dk1"/>
                </a:solidFill>
                <a:latin typeface="Righteous"/>
                <a:ea typeface="Righteous"/>
                <a:cs typeface="Righteous"/>
                <a:sym typeface="Righteou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Blinker"/>
              <a:buChar char="●"/>
              <a:defRPr sz="1200">
                <a:solidFill>
                  <a:schemeClr val="dk1"/>
                </a:solidFill>
                <a:latin typeface="Blinker"/>
                <a:ea typeface="Blinker"/>
                <a:cs typeface="Blinker"/>
                <a:sym typeface="Blinker"/>
              </a:defRPr>
            </a:lvl1pPr>
            <a:lvl2pPr marL="914400" lvl="1" indent="-304800">
              <a:lnSpc>
                <a:spcPct val="100000"/>
              </a:lnSpc>
              <a:spcBef>
                <a:spcPts val="0"/>
              </a:spcBef>
              <a:spcAft>
                <a:spcPts val="0"/>
              </a:spcAft>
              <a:buClr>
                <a:schemeClr val="dk1"/>
              </a:buClr>
              <a:buSzPts val="1200"/>
              <a:buFont typeface="Blinker"/>
              <a:buChar char="○"/>
              <a:defRPr sz="1200">
                <a:solidFill>
                  <a:schemeClr val="dk1"/>
                </a:solidFill>
                <a:latin typeface="Blinker"/>
                <a:ea typeface="Blinker"/>
                <a:cs typeface="Blinker"/>
                <a:sym typeface="Blinker"/>
              </a:defRPr>
            </a:lvl2pPr>
            <a:lvl3pPr marL="1371600" lvl="2" indent="-304800">
              <a:lnSpc>
                <a:spcPct val="100000"/>
              </a:lnSpc>
              <a:spcBef>
                <a:spcPts val="0"/>
              </a:spcBef>
              <a:spcAft>
                <a:spcPts val="0"/>
              </a:spcAft>
              <a:buClr>
                <a:schemeClr val="dk1"/>
              </a:buClr>
              <a:buSzPts val="1200"/>
              <a:buFont typeface="Blinker"/>
              <a:buChar char="■"/>
              <a:defRPr sz="1200">
                <a:solidFill>
                  <a:schemeClr val="dk1"/>
                </a:solidFill>
                <a:latin typeface="Blinker"/>
                <a:ea typeface="Blinker"/>
                <a:cs typeface="Blinker"/>
                <a:sym typeface="Blinker"/>
              </a:defRPr>
            </a:lvl3pPr>
            <a:lvl4pPr marL="1828800" lvl="3" indent="-304800">
              <a:lnSpc>
                <a:spcPct val="100000"/>
              </a:lnSpc>
              <a:spcBef>
                <a:spcPts val="0"/>
              </a:spcBef>
              <a:spcAft>
                <a:spcPts val="0"/>
              </a:spcAft>
              <a:buClr>
                <a:schemeClr val="dk1"/>
              </a:buClr>
              <a:buSzPts val="1200"/>
              <a:buFont typeface="Blinker"/>
              <a:buChar char="●"/>
              <a:defRPr sz="1200">
                <a:solidFill>
                  <a:schemeClr val="dk1"/>
                </a:solidFill>
                <a:latin typeface="Blinker"/>
                <a:ea typeface="Blinker"/>
                <a:cs typeface="Blinker"/>
                <a:sym typeface="Blinker"/>
              </a:defRPr>
            </a:lvl4pPr>
            <a:lvl5pPr marL="2286000" lvl="4" indent="-304800">
              <a:lnSpc>
                <a:spcPct val="100000"/>
              </a:lnSpc>
              <a:spcBef>
                <a:spcPts val="0"/>
              </a:spcBef>
              <a:spcAft>
                <a:spcPts val="0"/>
              </a:spcAft>
              <a:buClr>
                <a:schemeClr val="dk1"/>
              </a:buClr>
              <a:buSzPts val="1200"/>
              <a:buFont typeface="Blinker"/>
              <a:buChar char="○"/>
              <a:defRPr sz="1200">
                <a:solidFill>
                  <a:schemeClr val="dk1"/>
                </a:solidFill>
                <a:latin typeface="Blinker"/>
                <a:ea typeface="Blinker"/>
                <a:cs typeface="Blinker"/>
                <a:sym typeface="Blinker"/>
              </a:defRPr>
            </a:lvl5pPr>
            <a:lvl6pPr marL="2743200" lvl="5" indent="-304800">
              <a:lnSpc>
                <a:spcPct val="100000"/>
              </a:lnSpc>
              <a:spcBef>
                <a:spcPts val="0"/>
              </a:spcBef>
              <a:spcAft>
                <a:spcPts val="0"/>
              </a:spcAft>
              <a:buClr>
                <a:schemeClr val="dk1"/>
              </a:buClr>
              <a:buSzPts val="1200"/>
              <a:buFont typeface="Blinker"/>
              <a:buChar char="■"/>
              <a:defRPr sz="1200">
                <a:solidFill>
                  <a:schemeClr val="dk1"/>
                </a:solidFill>
                <a:latin typeface="Blinker"/>
                <a:ea typeface="Blinker"/>
                <a:cs typeface="Blinker"/>
                <a:sym typeface="Blinker"/>
              </a:defRPr>
            </a:lvl6pPr>
            <a:lvl7pPr marL="3200400" lvl="6" indent="-304800">
              <a:lnSpc>
                <a:spcPct val="100000"/>
              </a:lnSpc>
              <a:spcBef>
                <a:spcPts val="0"/>
              </a:spcBef>
              <a:spcAft>
                <a:spcPts val="0"/>
              </a:spcAft>
              <a:buClr>
                <a:schemeClr val="dk1"/>
              </a:buClr>
              <a:buSzPts val="1200"/>
              <a:buFont typeface="Blinker"/>
              <a:buChar char="●"/>
              <a:defRPr sz="1200">
                <a:solidFill>
                  <a:schemeClr val="dk1"/>
                </a:solidFill>
                <a:latin typeface="Blinker"/>
                <a:ea typeface="Blinker"/>
                <a:cs typeface="Blinker"/>
                <a:sym typeface="Blinker"/>
              </a:defRPr>
            </a:lvl7pPr>
            <a:lvl8pPr marL="3657600" lvl="7" indent="-304800">
              <a:lnSpc>
                <a:spcPct val="100000"/>
              </a:lnSpc>
              <a:spcBef>
                <a:spcPts val="0"/>
              </a:spcBef>
              <a:spcAft>
                <a:spcPts val="0"/>
              </a:spcAft>
              <a:buClr>
                <a:schemeClr val="dk1"/>
              </a:buClr>
              <a:buSzPts val="1200"/>
              <a:buFont typeface="Blinker"/>
              <a:buChar char="○"/>
              <a:defRPr sz="1200">
                <a:solidFill>
                  <a:schemeClr val="dk1"/>
                </a:solidFill>
                <a:latin typeface="Blinker"/>
                <a:ea typeface="Blinker"/>
                <a:cs typeface="Blinker"/>
                <a:sym typeface="Blinker"/>
              </a:defRPr>
            </a:lvl8pPr>
            <a:lvl9pPr marL="4114800" lvl="8" indent="-304800">
              <a:lnSpc>
                <a:spcPct val="100000"/>
              </a:lnSpc>
              <a:spcBef>
                <a:spcPts val="0"/>
              </a:spcBef>
              <a:spcAft>
                <a:spcPts val="0"/>
              </a:spcAft>
              <a:buClr>
                <a:schemeClr val="dk1"/>
              </a:buClr>
              <a:buSzPts val="1200"/>
              <a:buFont typeface="Blinker"/>
              <a:buChar char="■"/>
              <a:defRPr sz="1200">
                <a:solidFill>
                  <a:schemeClr val="dk1"/>
                </a:solidFill>
                <a:latin typeface="Blinker"/>
                <a:ea typeface="Blinker"/>
                <a:cs typeface="Blinker"/>
                <a:sym typeface="Blinke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55" r:id="rId3"/>
    <p:sldLayoutId id="2147483656" r:id="rId4"/>
    <p:sldLayoutId id="2147483658" r:id="rId5"/>
    <p:sldLayoutId id="2147483659" r:id="rId6"/>
    <p:sldLayoutId id="2147483668" r:id="rId7"/>
    <p:sldLayoutId id="2147483669" r:id="rId8"/>
    <p:sldLayoutId id="2147483674"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chart" Target="../charts/chart22.xml"/><Relationship Id="rId4" Type="http://schemas.openxmlformats.org/officeDocument/2006/relationships/chart" Target="../charts/chart21.xml"/></Relationships>
</file>

<file path=ppt/slides/_rels/slide1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chart" Target="../charts/chart25.xml"/><Relationship Id="rId4" Type="http://schemas.openxmlformats.org/officeDocument/2006/relationships/chart" Target="../charts/char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notesSlide" Target="../notesSlides/notesSlide3.xml"/><Relationship Id="rId7" Type="http://schemas.openxmlformats.org/officeDocument/2006/relationships/oleObject" Target="file:///C:\Users\alya.bm\Desktop\TB-Mensuel%20%2002\Donn&#233;es%2002_2025.xls%20MAJ%20%2022%20-05.xls!TAB-TF!L8C1:L12C4"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file:///C:\Users\alya.bm\Desktop\TB-Mensuel%20%2002\Donn&#233;es%2002_2025.xls%20MAJ%20%2022%20-05.xls!TAB-TF!L1C1:L6C4" TargetMode="External"/><Relationship Id="rId10" Type="http://schemas.openxmlformats.org/officeDocument/2006/relationships/image" Target="../media/image6.png"/><Relationship Id="rId4" Type="http://schemas.openxmlformats.org/officeDocument/2006/relationships/chart" Target="../charts/chart1.xml"/><Relationship Id="rId9" Type="http://schemas.openxmlformats.org/officeDocument/2006/relationships/chart" Target="../charts/chart2.xml"/></Relationships>
</file>

<file path=ppt/slides/_rels/slide4.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notesSlide" Target="../notesSlides/notesSlide4.xml"/><Relationship Id="rId7" Type="http://schemas.openxmlformats.org/officeDocument/2006/relationships/chart" Target="../charts/chart4.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chart" Target="../charts/chart3.xml"/><Relationship Id="rId5" Type="http://schemas.openxmlformats.org/officeDocument/2006/relationships/image" Target="../media/image9.emf"/><Relationship Id="rId4" Type="http://schemas.openxmlformats.org/officeDocument/2006/relationships/oleObject" Target="file:///C:\Users\alya.bm\Desktop\TB-Mensuel%20%2002\Donn&#233;es%2002_2025.xls%20MAJ%20%2022%20-05.xls!TAB-TF!L14C1:L18C4" TargetMode="Externa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notesSlide" Target="../notesSlides/notesSlide5.xml"/><Relationship Id="rId7" Type="http://schemas.openxmlformats.org/officeDocument/2006/relationships/image" Target="../media/image11.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file:///C:\Users\alya.bm\Desktop\TB-Mensuel%20%2002\Donn&#233;es%2002_2025.xls%20MAJ%20%2022%20-05.xls!TAB-TF!L26C1:L30C4" TargetMode="External"/><Relationship Id="rId5" Type="http://schemas.openxmlformats.org/officeDocument/2006/relationships/image" Target="../media/image10.emf"/><Relationship Id="rId10" Type="http://schemas.openxmlformats.org/officeDocument/2006/relationships/image" Target="../media/image6.png"/><Relationship Id="rId4" Type="http://schemas.openxmlformats.org/officeDocument/2006/relationships/oleObject" Target="file:///C:\Users\alya.bm\Desktop\TB-Mensuel%20%2002\Donn&#233;es%2002_2025.xls%20MAJ%20%2022%20-05.xls!TAB-TF!L20C1:L24C4" TargetMode="External"/><Relationship Id="rId9" Type="http://schemas.openxmlformats.org/officeDocument/2006/relationships/chart" Target="../charts/chart7.xml"/></Relationships>
</file>

<file path=ppt/slides/_rels/slide6.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notesSlide" Target="../notesSlides/notesSlide6.xml"/><Relationship Id="rId7" Type="http://schemas.openxmlformats.org/officeDocument/2006/relationships/image" Target="../media/image13.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file:///C:\Users\alya.bm\Desktop\TB-Mensuel%20%2002\Donn&#233;es%2002_2025.xls%20MAJ%20%2022%20-05.xls!TAB-TF!L38C1:L42C4" TargetMode="External"/><Relationship Id="rId5" Type="http://schemas.openxmlformats.org/officeDocument/2006/relationships/image" Target="../media/image12.emf"/><Relationship Id="rId10" Type="http://schemas.openxmlformats.org/officeDocument/2006/relationships/image" Target="../media/image6.png"/><Relationship Id="rId4" Type="http://schemas.openxmlformats.org/officeDocument/2006/relationships/oleObject" Target="file:///C:\Users\alya.bm\Desktop\TB-Mensuel%20%2002\Donn&#233;es%2002_2025.xls%20MAJ%20%2022%20-05.xls!TAB-TF!L32C1:L36C4" TargetMode="External"/><Relationship Id="rId9" Type="http://schemas.openxmlformats.org/officeDocument/2006/relationships/chart" Target="../charts/chart9.xml"/></Relationships>
</file>

<file path=ppt/slides/_rels/slide7.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notesSlide" Target="../notesSlides/notesSlide7.xml"/><Relationship Id="rId7" Type="http://schemas.openxmlformats.org/officeDocument/2006/relationships/oleObject" Target="file:///C:\Users\alya.bm\Desktop\TB-Mensuel%20%2002\Donn&#233;es%2002_2025.xls%20MAJ%20%2022%20-05.xls!TAB-TF!L49C1:L52C4" TargetMode="External"/><Relationship Id="rId2" Type="http://schemas.openxmlformats.org/officeDocument/2006/relationships/slideLayout" Target="../slideLayouts/slideLayout9.xml"/><Relationship Id="rId1" Type="http://schemas.openxmlformats.org/officeDocument/2006/relationships/vmlDrawing" Target="../drawings/vmlDrawing5.vml"/><Relationship Id="rId6" Type="http://schemas.openxmlformats.org/officeDocument/2006/relationships/chart" Target="../charts/chart10.xml"/><Relationship Id="rId5" Type="http://schemas.openxmlformats.org/officeDocument/2006/relationships/image" Target="../media/image14.emf"/><Relationship Id="rId10" Type="http://schemas.openxmlformats.org/officeDocument/2006/relationships/image" Target="../media/image6.png"/><Relationship Id="rId4" Type="http://schemas.openxmlformats.org/officeDocument/2006/relationships/oleObject" Target="file:///C:\Users\alya.bm\Desktop\TB-Mensuel%20%2002\Donn&#233;es%2002_2025.xls%20MAJ%20%2022%20-05.xls!TAB-TF!L44C1:L47C4" TargetMode="External"/><Relationship Id="rId9" Type="http://schemas.openxmlformats.org/officeDocument/2006/relationships/chart" Target="../charts/chart11.xml"/></Relationships>
</file>

<file path=ppt/slides/_rels/slide8.xml.rels><?xml version="1.0" encoding="UTF-8" standalone="yes"?>
<Relationships xmlns="http://schemas.openxmlformats.org/package/2006/relationships"><Relationship Id="rId3" Type="http://schemas.openxmlformats.org/officeDocument/2006/relationships/chart" Target="../charts/chart12.xml"/><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6.xml"/><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chart" Target="../charts/chart19.xml"/><Relationship Id="rId5" Type="http://schemas.openxmlformats.org/officeDocument/2006/relationships/chart" Target="../charts/chart18.xml"/><Relationship Id="rId4" Type="http://schemas.openxmlformats.org/officeDocument/2006/relationships/chart" Target="../charts/char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3"/>
        <p:cNvGrpSpPr/>
        <p:nvPr/>
      </p:nvGrpSpPr>
      <p:grpSpPr>
        <a:xfrm>
          <a:off x="0" y="0"/>
          <a:ext cx="0" cy="0"/>
          <a:chOff x="0" y="0"/>
          <a:chExt cx="0" cy="0"/>
        </a:xfrm>
      </p:grpSpPr>
      <p:sp>
        <p:nvSpPr>
          <p:cNvPr id="264" name="Google Shape;264;p27"/>
          <p:cNvSpPr txBox="1">
            <a:spLocks noGrp="1"/>
          </p:cNvSpPr>
          <p:nvPr>
            <p:ph type="ctrTitle"/>
          </p:nvPr>
        </p:nvSpPr>
        <p:spPr>
          <a:xfrm>
            <a:off x="640081" y="2331589"/>
            <a:ext cx="7666892" cy="161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FR" sz="4000" dirty="0">
                <a:latin typeface="Righteous"/>
                <a:ea typeface="Righteous"/>
                <a:cs typeface="Righteous"/>
                <a:sym typeface="Righteous"/>
              </a:rPr>
              <a:t>Tableau de Bord Mensuel</a:t>
            </a:r>
            <a:br>
              <a:rPr lang="fr-FR" sz="4000" dirty="0">
                <a:latin typeface="Righteous"/>
                <a:ea typeface="Righteous"/>
                <a:cs typeface="Righteous"/>
                <a:sym typeface="Righteous"/>
              </a:rPr>
            </a:br>
            <a:r>
              <a:rPr lang="fr-FR" sz="4000" dirty="0">
                <a:latin typeface="Righteous"/>
                <a:ea typeface="Righteous"/>
                <a:cs typeface="Righteous"/>
                <a:sym typeface="Righteous"/>
              </a:rPr>
              <a:t>Téléphonie Fixe</a:t>
            </a:r>
          </a:p>
        </p:txBody>
      </p:sp>
      <p:pic>
        <p:nvPicPr>
          <p:cNvPr id="268" name="Google Shape;268;p27"/>
          <p:cNvPicPr preferRelativeResize="0"/>
          <p:nvPr/>
        </p:nvPicPr>
        <p:blipFill>
          <a:blip r:embed="rId3">
            <a:alphaModFix/>
          </a:blip>
          <a:stretch>
            <a:fillRect/>
          </a:stretch>
        </p:blipFill>
        <p:spPr>
          <a:xfrm>
            <a:off x="7357950" y="-2160550"/>
            <a:ext cx="3549850" cy="3549850"/>
          </a:xfrm>
          <a:prstGeom prst="rect">
            <a:avLst/>
          </a:prstGeom>
          <a:noFill/>
          <a:ln>
            <a:noFill/>
          </a:ln>
        </p:spPr>
      </p:pic>
      <p:sp>
        <p:nvSpPr>
          <p:cNvPr id="2" name="Titre 1">
            <a:extLst>
              <a:ext uri="{FF2B5EF4-FFF2-40B4-BE49-F238E27FC236}">
                <a16:creationId xmlns:a16="http://schemas.microsoft.com/office/drawing/2014/main" id="{4DF57AE9-A921-44F4-9E71-0B363FEF38DB}"/>
              </a:ext>
            </a:extLst>
          </p:cNvPr>
          <p:cNvSpPr txBox="1">
            <a:spLocks/>
          </p:cNvSpPr>
          <p:nvPr/>
        </p:nvSpPr>
        <p:spPr bwMode="auto">
          <a:xfrm>
            <a:off x="-323557" y="-6332"/>
            <a:ext cx="9144000" cy="13169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2800" b="1">
                <a:solidFill>
                  <a:srgbClr val="080808"/>
                </a:solidFill>
                <a:latin typeface="+mj-lt"/>
                <a:ea typeface="+mj-ea"/>
                <a:cs typeface="+mj-cs"/>
              </a:defRPr>
            </a:lvl1pPr>
            <a:lvl2pPr algn="l" rtl="0" eaLnBrk="1" fontAlgn="base" hangingPunct="1">
              <a:spcBef>
                <a:spcPct val="0"/>
              </a:spcBef>
              <a:spcAft>
                <a:spcPct val="0"/>
              </a:spcAft>
              <a:defRPr sz="3200">
                <a:solidFill>
                  <a:srgbClr val="080808"/>
                </a:solidFill>
                <a:latin typeface="Arial" charset="0"/>
              </a:defRPr>
            </a:lvl2pPr>
            <a:lvl3pPr algn="l" rtl="0" eaLnBrk="1" fontAlgn="base" hangingPunct="1">
              <a:spcBef>
                <a:spcPct val="0"/>
              </a:spcBef>
              <a:spcAft>
                <a:spcPct val="0"/>
              </a:spcAft>
              <a:defRPr sz="3200">
                <a:solidFill>
                  <a:srgbClr val="080808"/>
                </a:solidFill>
                <a:latin typeface="Arial" charset="0"/>
              </a:defRPr>
            </a:lvl3pPr>
            <a:lvl4pPr algn="l" rtl="0" eaLnBrk="1" fontAlgn="base" hangingPunct="1">
              <a:spcBef>
                <a:spcPct val="0"/>
              </a:spcBef>
              <a:spcAft>
                <a:spcPct val="0"/>
              </a:spcAft>
              <a:defRPr sz="3200">
                <a:solidFill>
                  <a:srgbClr val="080808"/>
                </a:solidFill>
                <a:latin typeface="Arial" charset="0"/>
              </a:defRPr>
            </a:lvl4pPr>
            <a:lvl5pPr algn="l" rtl="0" eaLnBrk="1" fontAlgn="base" hangingPunct="1">
              <a:spcBef>
                <a:spcPct val="0"/>
              </a:spcBef>
              <a:spcAft>
                <a:spcPct val="0"/>
              </a:spcAft>
              <a:defRPr sz="3200">
                <a:solidFill>
                  <a:srgbClr val="080808"/>
                </a:solidFill>
                <a:latin typeface="Arial" charset="0"/>
              </a:defRPr>
            </a:lvl5pPr>
            <a:lvl6pPr marL="457200" algn="l" rtl="0" eaLnBrk="1" fontAlgn="base" hangingPunct="1">
              <a:spcBef>
                <a:spcPct val="0"/>
              </a:spcBef>
              <a:spcAft>
                <a:spcPct val="0"/>
              </a:spcAft>
              <a:defRPr sz="3200">
                <a:solidFill>
                  <a:srgbClr val="080808"/>
                </a:solidFill>
                <a:latin typeface="Arial" charset="0"/>
              </a:defRPr>
            </a:lvl6pPr>
            <a:lvl7pPr marL="914400" algn="l" rtl="0" eaLnBrk="1" fontAlgn="base" hangingPunct="1">
              <a:spcBef>
                <a:spcPct val="0"/>
              </a:spcBef>
              <a:spcAft>
                <a:spcPct val="0"/>
              </a:spcAft>
              <a:defRPr sz="3200">
                <a:solidFill>
                  <a:srgbClr val="080808"/>
                </a:solidFill>
                <a:latin typeface="Arial" charset="0"/>
              </a:defRPr>
            </a:lvl7pPr>
            <a:lvl8pPr marL="1371600" algn="l" rtl="0" eaLnBrk="1" fontAlgn="base" hangingPunct="1">
              <a:spcBef>
                <a:spcPct val="0"/>
              </a:spcBef>
              <a:spcAft>
                <a:spcPct val="0"/>
              </a:spcAft>
              <a:defRPr sz="3200">
                <a:solidFill>
                  <a:srgbClr val="080808"/>
                </a:solidFill>
                <a:latin typeface="Arial" charset="0"/>
              </a:defRPr>
            </a:lvl8pPr>
            <a:lvl9pPr marL="1828800" algn="l" rtl="0" eaLnBrk="1" fontAlgn="base" hangingPunct="1">
              <a:spcBef>
                <a:spcPct val="0"/>
              </a:spcBef>
              <a:spcAft>
                <a:spcPct val="0"/>
              </a:spcAft>
              <a:defRPr sz="3200">
                <a:solidFill>
                  <a:srgbClr val="080808"/>
                </a:solidFill>
                <a:latin typeface="Arial" charset="0"/>
              </a:defRPr>
            </a:lvl9pPr>
          </a:lstStyle>
          <a:p>
            <a:r>
              <a:rPr lang="fr-FR" sz="1100" kern="0" dirty="0">
                <a:solidFill>
                  <a:srgbClr val="002060"/>
                </a:solidFill>
              </a:rPr>
              <a:t>République Tunisienne</a:t>
            </a:r>
            <a:br>
              <a:rPr lang="fr-FR" sz="1100" kern="0" dirty="0">
                <a:solidFill>
                  <a:srgbClr val="002060"/>
                </a:solidFill>
              </a:rPr>
            </a:br>
            <a:r>
              <a:rPr lang="fr-FR" sz="1100" kern="0" dirty="0">
                <a:solidFill>
                  <a:srgbClr val="002060"/>
                </a:solidFill>
              </a:rPr>
              <a:t>Instance Nationale des Télécommunications</a:t>
            </a:r>
            <a:br>
              <a:rPr lang="fr-FR" sz="1100" kern="0" dirty="0">
                <a:solidFill>
                  <a:schemeClr val="accent1">
                    <a:lumMod val="75000"/>
                  </a:schemeClr>
                </a:solidFill>
              </a:rPr>
            </a:br>
            <a:r>
              <a:rPr lang="fr-FR" sz="1100" kern="0" dirty="0">
                <a:solidFill>
                  <a:srgbClr val="002060"/>
                </a:solidFill>
              </a:rPr>
              <a:t>--------------°°°--------------</a:t>
            </a:r>
            <a:br>
              <a:rPr lang="fr-FR" sz="1100" kern="0" dirty="0">
                <a:solidFill>
                  <a:schemeClr val="accent1">
                    <a:lumMod val="75000"/>
                  </a:schemeClr>
                </a:solidFill>
              </a:rPr>
            </a:br>
            <a:endParaRPr lang="fr-FR" sz="1100" kern="0" dirty="0">
              <a:solidFill>
                <a:schemeClr val="accent1">
                  <a:lumMod val="75000"/>
                </a:schemeClr>
              </a:solidFill>
            </a:endParaRPr>
          </a:p>
          <a:p>
            <a:r>
              <a:rPr lang="fr-FR" sz="2000" kern="0" dirty="0">
                <a:solidFill>
                  <a:schemeClr val="accent1">
                    <a:lumMod val="75000"/>
                  </a:schemeClr>
                </a:solidFill>
              </a:rPr>
              <a:t>Observatoire de l’INT</a:t>
            </a:r>
            <a:br>
              <a:rPr lang="fr-FR" sz="1100" kern="0" dirty="0">
                <a:solidFill>
                  <a:schemeClr val="accent1">
                    <a:lumMod val="75000"/>
                  </a:schemeClr>
                </a:solidFill>
              </a:rPr>
            </a:br>
            <a:endParaRPr lang="en-US" sz="1100" kern="0" dirty="0">
              <a:solidFill>
                <a:schemeClr val="accent1">
                  <a:lumMod val="75000"/>
                </a:schemeClr>
              </a:solidFill>
            </a:endParaRPr>
          </a:p>
        </p:txBody>
      </p:sp>
      <p:pic>
        <p:nvPicPr>
          <p:cNvPr id="5" name="Picture 26" descr="cercle logo222">
            <a:extLst>
              <a:ext uri="{FF2B5EF4-FFF2-40B4-BE49-F238E27FC236}">
                <a16:creationId xmlns:a16="http://schemas.microsoft.com/office/drawing/2014/main" id="{F8795EED-36E1-7AD8-4FF7-405BA2A3AAEA}"/>
              </a:ext>
            </a:extLst>
          </p:cNvPr>
          <p:cNvPicPr>
            <a:picLocks noChangeAspect="1" noChangeArrowheads="1"/>
          </p:cNvPicPr>
          <p:nvPr/>
        </p:nvPicPr>
        <p:blipFill rotWithShape="1">
          <a:blip r:embed="rId4" cstate="print">
            <a:lum bright="18000"/>
          </a:blip>
          <a:srcRect r="26113"/>
          <a:stretch/>
        </p:blipFill>
        <p:spPr bwMode="auto">
          <a:xfrm>
            <a:off x="3641436" y="1310584"/>
            <a:ext cx="1214014" cy="1231900"/>
          </a:xfrm>
          <a:prstGeom prst="rect">
            <a:avLst/>
          </a:prstGeom>
          <a:noFill/>
          <a:ln w="9525">
            <a:noFill/>
            <a:miter lim="800000"/>
            <a:headEnd/>
            <a:tailEnd/>
          </a:ln>
        </p:spPr>
      </p:pic>
      <p:sp>
        <p:nvSpPr>
          <p:cNvPr id="3" name="ZoneTexte 2">
            <a:extLst>
              <a:ext uri="{FF2B5EF4-FFF2-40B4-BE49-F238E27FC236}">
                <a16:creationId xmlns:a16="http://schemas.microsoft.com/office/drawing/2014/main" id="{62C0B224-6059-8291-DB3C-74C64C20654E}"/>
              </a:ext>
            </a:extLst>
          </p:cNvPr>
          <p:cNvSpPr txBox="1"/>
          <p:nvPr/>
        </p:nvSpPr>
        <p:spPr>
          <a:xfrm>
            <a:off x="2151582" y="3859400"/>
            <a:ext cx="4536504" cy="430887"/>
          </a:xfrm>
          <a:prstGeom prst="rect">
            <a:avLst/>
          </a:prstGeom>
          <a:noFill/>
        </p:spPr>
        <p:txBody>
          <a:bodyPr wrap="square" rtlCol="0">
            <a:spAutoFit/>
          </a:bodyPr>
          <a:lstStyle/>
          <a:p>
            <a:pPr algn="ctr"/>
            <a:r>
              <a:rPr lang="fr-FR" sz="2200" dirty="0">
                <a:solidFill>
                  <a:schemeClr val="accent1">
                    <a:lumMod val="90000"/>
                  </a:schemeClr>
                </a:solidFill>
                <a:latin typeface="Righteous"/>
                <a:sym typeface="Righteous"/>
              </a:rPr>
              <a:t>Février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32F0E25B-6C6B-49FC-AE17-818D4ED1281F}"/>
              </a:ext>
            </a:extLst>
          </p:cNvPr>
          <p:cNvSpPr>
            <a:spLocks noGrp="1"/>
          </p:cNvSpPr>
          <p:nvPr>
            <p:ph type="title"/>
          </p:nvPr>
        </p:nvSpPr>
        <p:spPr>
          <a:xfrm>
            <a:off x="695008" y="143907"/>
            <a:ext cx="3581516" cy="247946"/>
          </a:xfrm>
        </p:spPr>
        <p:txBody>
          <a:bodyPr>
            <a:noAutofit/>
          </a:bodyPr>
          <a:lstStyle/>
          <a:p>
            <a:pPr algn="ctr" eaLnBrk="0" fontAlgn="base" hangingPunct="0">
              <a:spcAft>
                <a:spcPct val="0"/>
              </a:spcAft>
            </a:pPr>
            <a:r>
              <a:rPr lang="fr-FR" sz="2000" dirty="0">
                <a:solidFill>
                  <a:schemeClr val="bg2">
                    <a:lumMod val="90000"/>
                  </a:schemeClr>
                </a:solidFill>
              </a:rPr>
              <a:t>Trafic Voix National Entrant</a:t>
            </a:r>
          </a:p>
        </p:txBody>
      </p:sp>
      <p:sp>
        <p:nvSpPr>
          <p:cNvPr id="7" name="Espace réservé du contenu 2">
            <a:extLst>
              <a:ext uri="{FF2B5EF4-FFF2-40B4-BE49-F238E27FC236}">
                <a16:creationId xmlns:a16="http://schemas.microsoft.com/office/drawing/2014/main" id="{66B3AFD2-6EEF-4D7E-B8EA-29FF33EFE503}"/>
              </a:ext>
            </a:extLst>
          </p:cNvPr>
          <p:cNvSpPr txBox="1">
            <a:spLocks/>
          </p:cNvSpPr>
          <p:nvPr/>
        </p:nvSpPr>
        <p:spPr bwMode="auto">
          <a:xfrm>
            <a:off x="5460610" y="2877242"/>
            <a:ext cx="3348372" cy="232188"/>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fr-FR" sz="1200" dirty="0">
                <a:solidFill>
                  <a:schemeClr val="tx2">
                    <a:lumMod val="50000"/>
                  </a:schemeClr>
                </a:solidFill>
                <a:effectLst>
                  <a:outerShdw blurRad="38100" dist="38100" dir="2700000" algn="tl">
                    <a:srgbClr val="000000">
                      <a:alpha val="43137"/>
                    </a:srgbClr>
                  </a:outerShdw>
                </a:effectLst>
                <a:latin typeface="Blinker" panose="020B0604020202020204" charset="0"/>
              </a:rPr>
              <a:t>Ratio: Trafic Sortant / Trafic Entrant</a:t>
            </a:r>
          </a:p>
          <a:p>
            <a:endParaRPr lang="fr-FR" sz="900" dirty="0">
              <a:solidFill>
                <a:schemeClr val="tx2">
                  <a:lumMod val="50000"/>
                </a:schemeClr>
              </a:solidFill>
              <a:effectLst>
                <a:outerShdw blurRad="38100" dist="38100" dir="2700000" algn="tl">
                  <a:srgbClr val="000000">
                    <a:alpha val="43137"/>
                  </a:srgbClr>
                </a:outerShdw>
              </a:effectLst>
            </a:endParaRPr>
          </a:p>
          <a:p>
            <a:pPr marL="0" indent="0">
              <a:buNone/>
            </a:pPr>
            <a:endParaRPr lang="fr-FR" sz="900" dirty="0">
              <a:solidFill>
                <a:schemeClr val="tx2">
                  <a:lumMod val="50000"/>
                </a:schemeClr>
              </a:solidFill>
              <a:latin typeface="+mj-lt"/>
            </a:endParaRPr>
          </a:p>
          <a:p>
            <a:pPr marL="0" indent="0">
              <a:buNone/>
            </a:pPr>
            <a:endParaRPr lang="fr-FR" sz="900" dirty="0">
              <a:solidFill>
                <a:schemeClr val="tx2">
                  <a:lumMod val="50000"/>
                </a:schemeClr>
              </a:solidFill>
              <a:latin typeface="+mj-lt"/>
            </a:endParaRPr>
          </a:p>
          <a:p>
            <a:pPr marL="0" indent="0">
              <a:buNone/>
            </a:pPr>
            <a:endParaRPr lang="fr-FR" sz="900" dirty="0">
              <a:solidFill>
                <a:schemeClr val="tx2">
                  <a:lumMod val="50000"/>
                </a:schemeClr>
              </a:solidFill>
              <a:latin typeface="+mj-lt"/>
            </a:endParaRPr>
          </a:p>
        </p:txBody>
      </p:sp>
      <p:sp>
        <p:nvSpPr>
          <p:cNvPr id="8" name="Espace réservé du contenu 2">
            <a:extLst>
              <a:ext uri="{FF2B5EF4-FFF2-40B4-BE49-F238E27FC236}">
                <a16:creationId xmlns:a16="http://schemas.microsoft.com/office/drawing/2014/main" id="{B1F2D184-301E-402D-954A-4BF08A84AA45}"/>
              </a:ext>
            </a:extLst>
          </p:cNvPr>
          <p:cNvSpPr txBox="1">
            <a:spLocks/>
          </p:cNvSpPr>
          <p:nvPr/>
        </p:nvSpPr>
        <p:spPr bwMode="auto">
          <a:xfrm>
            <a:off x="820875" y="2750831"/>
            <a:ext cx="3163203" cy="378274"/>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defPPr marR="0" lvl="0" algn="l" rtl="0">
              <a:lnSpc>
                <a:spcPct val="100000"/>
              </a:lnSpc>
              <a:spcBef>
                <a:spcPts val="0"/>
              </a:spcBef>
              <a:spcAft>
                <a:spcPts val="0"/>
              </a:spcAft>
            </a:defPPr>
            <a:lvl1pPr marL="0" indent="0" algn="ctr" eaLnBrk="1" fontAlgn="base" hangingPunct="1">
              <a:spcBef>
                <a:spcPts val="750"/>
              </a:spcBef>
              <a:buClr>
                <a:schemeClr val="accent1"/>
              </a:buClr>
              <a:buSzPct val="95000"/>
              <a:buFont typeface="Wingdings 2" pitchFamily="18" charset="2"/>
              <a:buNone/>
              <a:defRPr sz="1200" kern="1200">
                <a:solidFill>
                  <a:schemeClr val="bg2">
                    <a:lumMod val="50000"/>
                  </a:schemeClr>
                </a:solidFill>
                <a:effectLst>
                  <a:outerShdw blurRad="38100" dist="38100" dir="2700000" algn="tl">
                    <a:srgbClr val="000000">
                      <a:alpha val="43137"/>
                    </a:srgbClr>
                  </a:outerShdw>
                </a:effectLst>
                <a:latin typeface="Blinker" panose="020B0604020202020204" charset="0"/>
                <a:ea typeface="+mn-ea"/>
                <a:cs typeface="+mn-cs"/>
              </a:defRPr>
            </a:lvl1pPr>
            <a:lvl2pPr marL="639763" indent="-246063"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eaLnBrk="1" latinLnBrk="0" hangingPunct="1">
              <a:spcBef>
                <a:spcPct val="20000"/>
              </a:spcBef>
              <a:buClr>
                <a:schemeClr val="tx2"/>
              </a:buClr>
              <a:buFontTx/>
              <a:buChar char="•"/>
              <a:defRPr kumimoji="0" kern="1200" baseline="0">
                <a:solidFill>
                  <a:schemeClr val="tx1"/>
                </a:solidFill>
                <a:latin typeface="+mn-lt"/>
                <a:ea typeface="+mn-ea"/>
                <a:cs typeface="+mn-cs"/>
              </a:defRPr>
            </a:lvl9pPr>
          </a:lstStyle>
          <a:p>
            <a:r>
              <a:rPr lang="fr-FR" dirty="0">
                <a:solidFill>
                  <a:schemeClr val="tx2">
                    <a:lumMod val="50000"/>
                  </a:schemeClr>
                </a:solidFill>
              </a:rPr>
              <a:t>Evolution du trafic voix fixe national entrant journalier moyen par opérateur</a:t>
            </a:r>
          </a:p>
        </p:txBody>
      </p:sp>
      <p:sp>
        <p:nvSpPr>
          <p:cNvPr id="10" name="Espace réservé du contenu 2">
            <a:extLst>
              <a:ext uri="{FF2B5EF4-FFF2-40B4-BE49-F238E27FC236}">
                <a16:creationId xmlns:a16="http://schemas.microsoft.com/office/drawing/2014/main" id="{F44F6565-3686-4B23-9E20-A00AD064A941}"/>
              </a:ext>
            </a:extLst>
          </p:cNvPr>
          <p:cNvSpPr txBox="1">
            <a:spLocks/>
          </p:cNvSpPr>
          <p:nvPr/>
        </p:nvSpPr>
        <p:spPr bwMode="auto">
          <a:xfrm>
            <a:off x="2671173" y="665832"/>
            <a:ext cx="3382622" cy="378274"/>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eaLnBrk="1" hangingPunct="1">
              <a:spcBef>
                <a:spcPts val="750"/>
              </a:spcBef>
              <a:spcAft>
                <a:spcPts val="0"/>
              </a:spcAft>
              <a:buClr>
                <a:schemeClr val="accent1"/>
              </a:buClr>
              <a:buNone/>
            </a:pPr>
            <a:r>
              <a:rPr lang="fr-FR" sz="1200" dirty="0">
                <a:solidFill>
                  <a:schemeClr val="tx2">
                    <a:lumMod val="50000"/>
                  </a:schemeClr>
                </a:solidFill>
                <a:effectLst>
                  <a:outerShdw blurRad="38100" dist="38100" dir="2700000" algn="tl">
                    <a:srgbClr val="000000">
                      <a:alpha val="43137"/>
                    </a:srgbClr>
                  </a:outerShdw>
                </a:effectLst>
                <a:latin typeface="Blinker" panose="020B0604020202020204" charset="0"/>
              </a:rPr>
              <a:t>Evolution du trafic voix fixe national entrant                             par opérateur</a:t>
            </a:r>
          </a:p>
        </p:txBody>
      </p:sp>
      <p:graphicFrame>
        <p:nvGraphicFramePr>
          <p:cNvPr id="11" name="Graphique 10">
            <a:extLst>
              <a:ext uri="{FF2B5EF4-FFF2-40B4-BE49-F238E27FC236}">
                <a16:creationId xmlns:a16="http://schemas.microsoft.com/office/drawing/2014/main" id="{76E75197-710B-4DCF-9ECE-17DE024C9E5D}"/>
              </a:ext>
            </a:extLst>
          </p:cNvPr>
          <p:cNvGraphicFramePr>
            <a:graphicFrameLocks noGrp="1"/>
          </p:cNvGraphicFramePr>
          <p:nvPr>
            <p:extLst>
              <p:ext uri="{D42A27DB-BD31-4B8C-83A1-F6EECF244321}">
                <p14:modId xmlns:p14="http://schemas.microsoft.com/office/powerpoint/2010/main" val="1788392260"/>
              </p:ext>
            </p:extLst>
          </p:nvPr>
        </p:nvGraphicFramePr>
        <p:xfrm>
          <a:off x="1207569" y="1072161"/>
          <a:ext cx="7022031" cy="15395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aphique 11">
            <a:extLst>
              <a:ext uri="{FF2B5EF4-FFF2-40B4-BE49-F238E27FC236}">
                <a16:creationId xmlns:a16="http://schemas.microsoft.com/office/drawing/2014/main" id="{FAC0DB04-ECED-4305-937D-3BBCAAF1B655}"/>
              </a:ext>
            </a:extLst>
          </p:cNvPr>
          <p:cNvGraphicFramePr>
            <a:graphicFrameLocks noGrp="1"/>
          </p:cNvGraphicFramePr>
          <p:nvPr>
            <p:extLst>
              <p:ext uri="{D42A27DB-BD31-4B8C-83A1-F6EECF244321}">
                <p14:modId xmlns:p14="http://schemas.microsoft.com/office/powerpoint/2010/main" val="473646371"/>
              </p:ext>
            </p:extLst>
          </p:nvPr>
        </p:nvGraphicFramePr>
        <p:xfrm>
          <a:off x="232955" y="3158083"/>
          <a:ext cx="4339045" cy="14666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Graphique 14">
            <a:extLst>
              <a:ext uri="{FF2B5EF4-FFF2-40B4-BE49-F238E27FC236}">
                <a16:creationId xmlns:a16="http://schemas.microsoft.com/office/drawing/2014/main" id="{4DC8F230-DD16-4FC0-8CA6-826EF2A7A455}"/>
              </a:ext>
            </a:extLst>
          </p:cNvPr>
          <p:cNvGraphicFramePr>
            <a:graphicFrameLocks noGrp="1"/>
          </p:cNvGraphicFramePr>
          <p:nvPr>
            <p:extLst>
              <p:ext uri="{D42A27DB-BD31-4B8C-83A1-F6EECF244321}">
                <p14:modId xmlns:p14="http://schemas.microsoft.com/office/powerpoint/2010/main" val="339077450"/>
              </p:ext>
            </p:extLst>
          </p:nvPr>
        </p:nvGraphicFramePr>
        <p:xfrm>
          <a:off x="4843475" y="3058157"/>
          <a:ext cx="4228929" cy="1520732"/>
        </p:xfrm>
        <a:graphic>
          <a:graphicData uri="http://schemas.openxmlformats.org/drawingml/2006/chart">
            <c:chart xmlns:c="http://schemas.openxmlformats.org/drawingml/2006/chart" xmlns:r="http://schemas.openxmlformats.org/officeDocument/2006/relationships" r:id="rId5"/>
          </a:graphicData>
        </a:graphic>
      </p:graphicFrame>
      <p:sp>
        <p:nvSpPr>
          <p:cNvPr id="16" name="Espace réservé du numéro de diapositive 3">
            <a:extLst>
              <a:ext uri="{FF2B5EF4-FFF2-40B4-BE49-F238E27FC236}">
                <a16:creationId xmlns:a16="http://schemas.microsoft.com/office/drawing/2014/main" id="{DB766791-432D-418E-961A-AA0940C48258}"/>
              </a:ext>
            </a:extLst>
          </p:cNvPr>
          <p:cNvSpPr txBox="1">
            <a:spLocks/>
          </p:cNvSpPr>
          <p:nvPr/>
        </p:nvSpPr>
        <p:spPr>
          <a:xfrm>
            <a:off x="1143000" y="4890195"/>
            <a:ext cx="6858000" cy="273844"/>
          </a:xfrm>
          <a:prstGeom prst="rect">
            <a:avLst/>
          </a:prstGeom>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fr-FR" sz="675" i="1" dirty="0">
                <a:solidFill>
                  <a:schemeClr val="accent6">
                    <a:lumMod val="50000"/>
                  </a:schemeClr>
                </a:solidFill>
              </a:rPr>
              <a:t>Tableau de Bord Mensuel – Téléphonie Fixe – </a:t>
            </a:r>
            <a:r>
              <a:rPr lang="fr-FR" sz="675" i="1" dirty="0">
                <a:solidFill>
                  <a:schemeClr val="accent4">
                    <a:lumMod val="75000"/>
                  </a:schemeClr>
                </a:solidFill>
              </a:rPr>
              <a:t>Février 2025</a:t>
            </a:r>
            <a:r>
              <a:rPr lang="fr-FR" sz="675" i="1" dirty="0">
                <a:solidFill>
                  <a:schemeClr val="accent6">
                    <a:lumMod val="50000"/>
                  </a:schemeClr>
                </a:solidFill>
              </a:rPr>
              <a:t> – page </a:t>
            </a:r>
            <a:fld id="{F19A284B-DA03-43B1-BE25-D75F61533C81}" type="slidenum">
              <a:rPr lang="fr-FR" sz="675" i="1">
                <a:solidFill>
                  <a:schemeClr val="accent6">
                    <a:lumMod val="50000"/>
                  </a:schemeClr>
                </a:solidFill>
              </a:rPr>
              <a:pPr algn="ctr">
                <a:defRPr/>
              </a:pPr>
              <a:t>10</a:t>
            </a:fld>
            <a:endParaRPr lang="fr-FR" sz="675" i="1" dirty="0">
              <a:solidFill>
                <a:schemeClr val="accent6">
                  <a:lumMod val="50000"/>
                </a:schemeClr>
              </a:solidFill>
            </a:endParaRPr>
          </a:p>
        </p:txBody>
      </p:sp>
      <p:pic>
        <p:nvPicPr>
          <p:cNvPr id="17" name="Picture 26" descr="cercle logo222">
            <a:extLst>
              <a:ext uri="{FF2B5EF4-FFF2-40B4-BE49-F238E27FC236}">
                <a16:creationId xmlns:a16="http://schemas.microsoft.com/office/drawing/2014/main" id="{1828EF2F-D96A-4F07-B0F2-2AA35653564F}"/>
              </a:ext>
            </a:extLst>
          </p:cNvPr>
          <p:cNvPicPr>
            <a:picLocks noChangeAspect="1" noChangeArrowheads="1"/>
          </p:cNvPicPr>
          <p:nvPr/>
        </p:nvPicPr>
        <p:blipFill rotWithShape="1">
          <a:blip r:embed="rId6" cstate="print">
            <a:lum bright="18000"/>
          </a:blip>
          <a:srcRect r="26113"/>
          <a:stretch/>
        </p:blipFill>
        <p:spPr bwMode="auto">
          <a:xfrm>
            <a:off x="8552644" y="57587"/>
            <a:ext cx="512676" cy="501633"/>
          </a:xfrm>
          <a:prstGeom prst="rect">
            <a:avLst/>
          </a:prstGeom>
          <a:noFill/>
          <a:ln w="9525">
            <a:noFill/>
            <a:miter lim="800000"/>
            <a:headEnd/>
            <a:tailEnd/>
          </a:ln>
        </p:spPr>
      </p:pic>
    </p:spTree>
    <p:extLst>
      <p:ext uri="{BB962C8B-B14F-4D97-AF65-F5344CB8AC3E}">
        <p14:creationId xmlns:p14="http://schemas.microsoft.com/office/powerpoint/2010/main" val="2469698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
            <a:extLst>
              <a:ext uri="{FF2B5EF4-FFF2-40B4-BE49-F238E27FC236}">
                <a16:creationId xmlns:a16="http://schemas.microsoft.com/office/drawing/2014/main" id="{FF35F638-E9B9-470C-99DB-9D9A7463EC39}"/>
              </a:ext>
            </a:extLst>
          </p:cNvPr>
          <p:cNvSpPr>
            <a:spLocks noGrp="1"/>
          </p:cNvSpPr>
          <p:nvPr>
            <p:ph type="title"/>
          </p:nvPr>
        </p:nvSpPr>
        <p:spPr>
          <a:xfrm>
            <a:off x="3136782" y="-436"/>
            <a:ext cx="3086100" cy="270031"/>
          </a:xfrm>
        </p:spPr>
        <p:txBody>
          <a:bodyPr>
            <a:noAutofit/>
          </a:bodyPr>
          <a:lstStyle/>
          <a:p>
            <a:pPr algn="ctr" eaLnBrk="0" fontAlgn="base" hangingPunct="0">
              <a:spcAft>
                <a:spcPct val="0"/>
              </a:spcAft>
              <a:buClr>
                <a:srgbClr val="0BD0D9"/>
              </a:buClr>
              <a:buSzPct val="95000"/>
            </a:pPr>
            <a:r>
              <a:rPr lang="fr-FR" sz="2000" dirty="0">
                <a:solidFill>
                  <a:schemeClr val="tx2"/>
                </a:solidFill>
              </a:rPr>
              <a:t>Trafic Voix International</a:t>
            </a:r>
          </a:p>
        </p:txBody>
      </p:sp>
      <p:sp>
        <p:nvSpPr>
          <p:cNvPr id="3" name="Espace réservé du contenu 2">
            <a:extLst>
              <a:ext uri="{FF2B5EF4-FFF2-40B4-BE49-F238E27FC236}">
                <a16:creationId xmlns:a16="http://schemas.microsoft.com/office/drawing/2014/main" id="{843E5991-EFFD-48D0-BCD1-2C5C9E057B26}"/>
              </a:ext>
            </a:extLst>
          </p:cNvPr>
          <p:cNvSpPr>
            <a:spLocks noGrp="1"/>
          </p:cNvSpPr>
          <p:nvPr>
            <p:ph idx="1"/>
          </p:nvPr>
        </p:nvSpPr>
        <p:spPr>
          <a:xfrm>
            <a:off x="1593732" y="446419"/>
            <a:ext cx="6172200" cy="280032"/>
          </a:xfrm>
        </p:spPr>
        <p:txBody>
          <a:bodyPr/>
          <a:lstStyle/>
          <a:p>
            <a:pPr marL="0" indent="0" algn="ctr" eaLnBrk="0" fontAlgn="base" hangingPunct="0">
              <a:spcBef>
                <a:spcPct val="20000"/>
              </a:spcBef>
              <a:spcAft>
                <a:spcPct val="0"/>
              </a:spcAft>
              <a:buClr>
                <a:srgbClr val="0BD0D9"/>
              </a:buClr>
              <a:buSzPct val="95000"/>
              <a:buNone/>
            </a:pPr>
            <a:r>
              <a:rPr lang="fr-FR" kern="1200" dirty="0">
                <a:solidFill>
                  <a:schemeClr val="bg2">
                    <a:lumMod val="50000"/>
                  </a:schemeClr>
                </a:solidFill>
                <a:effectLst>
                  <a:outerShdw blurRad="38100" dist="38100" dir="2700000" algn="tl">
                    <a:srgbClr val="000000">
                      <a:alpha val="43137"/>
                    </a:srgbClr>
                  </a:outerShdw>
                </a:effectLst>
                <a:latin typeface="Blinker" panose="020B0604020202020204" charset="0"/>
                <a:ea typeface="+mn-ea"/>
                <a:cs typeface="+mn-cs"/>
                <a:sym typeface="Arial"/>
              </a:rPr>
              <a:t>Evolution du trafic voix fixe international</a:t>
            </a:r>
          </a:p>
          <a:p>
            <a:pPr marL="0" indent="0" algn="ctr" eaLnBrk="0" fontAlgn="base" hangingPunct="0">
              <a:spcBef>
                <a:spcPct val="20000"/>
              </a:spcBef>
              <a:spcAft>
                <a:spcPct val="0"/>
              </a:spcAft>
              <a:buClr>
                <a:srgbClr val="0BD0D9"/>
              </a:buClr>
              <a:buSzPct val="95000"/>
              <a:buNone/>
            </a:pPr>
            <a:endParaRPr lang="fr-FR" sz="900" dirty="0">
              <a:solidFill>
                <a:schemeClr val="tx1">
                  <a:lumMod val="50000"/>
                </a:schemeClr>
              </a:solidFill>
              <a:effectLst>
                <a:outerShdw blurRad="38100" dist="38100" dir="2700000" algn="tl">
                  <a:srgbClr val="000000">
                    <a:alpha val="43137"/>
                  </a:srgbClr>
                </a:outerShdw>
              </a:effectLst>
            </a:endParaRPr>
          </a:p>
          <a:p>
            <a:pPr marL="0" indent="0" algn="ctr" eaLnBrk="0" fontAlgn="base" hangingPunct="0">
              <a:spcBef>
                <a:spcPct val="20000"/>
              </a:spcBef>
              <a:spcAft>
                <a:spcPct val="0"/>
              </a:spcAft>
              <a:buClr>
                <a:srgbClr val="0BD0D9"/>
              </a:buClr>
              <a:buSzPct val="95000"/>
              <a:buNone/>
            </a:pPr>
            <a:endParaRPr lang="fr-FR" sz="900" dirty="0">
              <a:solidFill>
                <a:schemeClr val="tx1">
                  <a:lumMod val="50000"/>
                </a:schemeClr>
              </a:solidFill>
              <a:effectLst>
                <a:outerShdw blurRad="38100" dist="38100" dir="2700000" algn="tl">
                  <a:srgbClr val="000000">
                    <a:alpha val="43137"/>
                  </a:srgbClr>
                </a:outerShdw>
              </a:effectLst>
            </a:endParaRPr>
          </a:p>
          <a:p>
            <a:pPr marL="0" indent="0">
              <a:buNone/>
            </a:pPr>
            <a:endParaRPr lang="fr-FR" sz="900" dirty="0">
              <a:solidFill>
                <a:schemeClr val="tx1">
                  <a:lumMod val="50000"/>
                </a:schemeClr>
              </a:solidFill>
              <a:latin typeface="+mj-lt"/>
            </a:endParaRPr>
          </a:p>
          <a:p>
            <a:endParaRPr lang="fr-FR" sz="900" dirty="0">
              <a:solidFill>
                <a:schemeClr val="tx1">
                  <a:lumMod val="50000"/>
                </a:schemeClr>
              </a:solidFill>
              <a:latin typeface="+mj-lt"/>
            </a:endParaRPr>
          </a:p>
          <a:p>
            <a:pPr lvl="1"/>
            <a:endParaRPr lang="fr-FR" sz="900" dirty="0">
              <a:solidFill>
                <a:schemeClr val="tx1">
                  <a:lumMod val="50000"/>
                </a:schemeClr>
              </a:solidFill>
              <a:latin typeface="+mj-lt"/>
            </a:endParaRPr>
          </a:p>
          <a:p>
            <a:pPr marL="0" indent="0">
              <a:buNone/>
            </a:pPr>
            <a:endParaRPr lang="fr-FR" sz="900" dirty="0">
              <a:solidFill>
                <a:schemeClr val="tx1">
                  <a:lumMod val="50000"/>
                </a:schemeClr>
              </a:solidFill>
              <a:latin typeface="+mj-lt"/>
            </a:endParaRPr>
          </a:p>
        </p:txBody>
      </p:sp>
      <p:sp>
        <p:nvSpPr>
          <p:cNvPr id="4" name="Espace réservé du contenu 2">
            <a:extLst>
              <a:ext uri="{FF2B5EF4-FFF2-40B4-BE49-F238E27FC236}">
                <a16:creationId xmlns:a16="http://schemas.microsoft.com/office/drawing/2014/main" id="{F5EC9041-A472-4DC5-995D-B4EF2E758532}"/>
              </a:ext>
            </a:extLst>
          </p:cNvPr>
          <p:cNvSpPr txBox="1">
            <a:spLocks/>
          </p:cNvSpPr>
          <p:nvPr/>
        </p:nvSpPr>
        <p:spPr bwMode="auto">
          <a:xfrm>
            <a:off x="635109" y="2834783"/>
            <a:ext cx="3294366" cy="362517"/>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fr-FR" sz="1200" dirty="0">
                <a:solidFill>
                  <a:schemeClr val="tx2">
                    <a:lumMod val="50000"/>
                  </a:schemeClr>
                </a:solidFill>
                <a:effectLst>
                  <a:outerShdw blurRad="38100" dist="38100" dir="2700000" algn="tl">
                    <a:srgbClr val="000000">
                      <a:alpha val="43137"/>
                    </a:srgbClr>
                  </a:outerShdw>
                </a:effectLst>
                <a:latin typeface="Blinker" panose="020B0604020202020204" charset="0"/>
                <a:sym typeface="Blinker"/>
              </a:rPr>
              <a:t>Evolution du trafic voix fixe international sortant </a:t>
            </a:r>
          </a:p>
          <a:p>
            <a:pPr marL="0" indent="0" algn="ctr">
              <a:buNone/>
            </a:pPr>
            <a:r>
              <a:rPr lang="fr-FR" sz="1200" dirty="0">
                <a:solidFill>
                  <a:schemeClr val="tx2">
                    <a:lumMod val="50000"/>
                  </a:schemeClr>
                </a:solidFill>
                <a:effectLst>
                  <a:outerShdw blurRad="38100" dist="38100" dir="2700000" algn="tl">
                    <a:srgbClr val="000000">
                      <a:alpha val="43137"/>
                    </a:srgbClr>
                  </a:outerShdw>
                </a:effectLst>
                <a:latin typeface="Blinker" panose="020B0604020202020204" charset="0"/>
                <a:sym typeface="Blinker"/>
              </a:rPr>
              <a:t>par opérateur</a:t>
            </a:r>
          </a:p>
          <a:p>
            <a:pPr marL="0" indent="0" algn="ctr">
              <a:buNone/>
            </a:pPr>
            <a:endParaRPr lang="fr-FR" sz="900" dirty="0">
              <a:solidFill>
                <a:schemeClr val="tx2">
                  <a:lumMod val="50000"/>
                </a:schemeClr>
              </a:solidFill>
              <a:effectLst>
                <a:outerShdw blurRad="38100" dist="38100" dir="2700000" algn="tl">
                  <a:srgbClr val="000000">
                    <a:alpha val="43137"/>
                  </a:srgbClr>
                </a:outerShdw>
              </a:effectLst>
            </a:endParaRPr>
          </a:p>
          <a:p>
            <a:pPr marL="0" indent="0">
              <a:buNone/>
            </a:pPr>
            <a:endParaRPr lang="fr-FR" sz="900" dirty="0">
              <a:solidFill>
                <a:schemeClr val="tx2">
                  <a:lumMod val="50000"/>
                </a:schemeClr>
              </a:solidFill>
              <a:latin typeface="+mj-lt"/>
            </a:endParaRPr>
          </a:p>
          <a:p>
            <a:endParaRPr lang="fr-FR" sz="900" dirty="0">
              <a:solidFill>
                <a:schemeClr val="tx2">
                  <a:lumMod val="50000"/>
                </a:schemeClr>
              </a:solidFill>
              <a:latin typeface="+mj-lt"/>
            </a:endParaRPr>
          </a:p>
          <a:p>
            <a:endParaRPr lang="fr-FR" sz="900" dirty="0">
              <a:solidFill>
                <a:schemeClr val="tx2">
                  <a:lumMod val="50000"/>
                </a:schemeClr>
              </a:solidFill>
              <a:latin typeface="+mj-lt"/>
            </a:endParaRPr>
          </a:p>
          <a:p>
            <a:endParaRPr lang="fr-FR" sz="900" dirty="0">
              <a:solidFill>
                <a:schemeClr val="tx2">
                  <a:lumMod val="50000"/>
                </a:schemeClr>
              </a:solidFill>
              <a:latin typeface="+mj-lt"/>
            </a:endParaRPr>
          </a:p>
          <a:p>
            <a:pPr marL="0" indent="0">
              <a:buNone/>
            </a:pPr>
            <a:endParaRPr lang="fr-FR" sz="900" i="1" dirty="0">
              <a:solidFill>
                <a:schemeClr val="tx2">
                  <a:lumMod val="50000"/>
                </a:schemeClr>
              </a:solidFill>
            </a:endParaRPr>
          </a:p>
        </p:txBody>
      </p:sp>
      <p:sp>
        <p:nvSpPr>
          <p:cNvPr id="5" name="Espace réservé du contenu 2">
            <a:extLst>
              <a:ext uri="{FF2B5EF4-FFF2-40B4-BE49-F238E27FC236}">
                <a16:creationId xmlns:a16="http://schemas.microsoft.com/office/drawing/2014/main" id="{F0B50D65-CE57-42A6-9D4E-0864481FE133}"/>
              </a:ext>
            </a:extLst>
          </p:cNvPr>
          <p:cNvSpPr txBox="1">
            <a:spLocks/>
          </p:cNvSpPr>
          <p:nvPr/>
        </p:nvSpPr>
        <p:spPr bwMode="auto">
          <a:xfrm>
            <a:off x="5482886" y="2834782"/>
            <a:ext cx="3348372" cy="362518"/>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fr-FR" sz="1200" dirty="0">
                <a:solidFill>
                  <a:schemeClr val="tx2">
                    <a:lumMod val="50000"/>
                  </a:schemeClr>
                </a:solidFill>
                <a:effectLst>
                  <a:outerShdw blurRad="38100" dist="38100" dir="2700000" algn="tl">
                    <a:srgbClr val="000000">
                      <a:alpha val="43137"/>
                    </a:srgbClr>
                  </a:outerShdw>
                </a:effectLst>
                <a:latin typeface="Blinker" panose="020B0604020202020204" charset="0"/>
              </a:rPr>
              <a:t>Evolution du trafic voix fixe international entrant </a:t>
            </a:r>
          </a:p>
          <a:p>
            <a:pPr marL="0" indent="0" algn="ctr">
              <a:buNone/>
            </a:pPr>
            <a:r>
              <a:rPr lang="fr-FR" sz="1200" dirty="0">
                <a:solidFill>
                  <a:schemeClr val="tx2">
                    <a:lumMod val="50000"/>
                  </a:schemeClr>
                </a:solidFill>
                <a:effectLst>
                  <a:outerShdw blurRad="38100" dist="38100" dir="2700000" algn="tl">
                    <a:srgbClr val="000000">
                      <a:alpha val="43137"/>
                    </a:srgbClr>
                  </a:outerShdw>
                </a:effectLst>
                <a:latin typeface="Blinker" panose="020B0604020202020204" charset="0"/>
              </a:rPr>
              <a:t>par opérateur</a:t>
            </a:r>
          </a:p>
          <a:p>
            <a:endParaRPr lang="fr-FR" sz="900" dirty="0">
              <a:solidFill>
                <a:schemeClr val="tx2">
                  <a:lumMod val="50000"/>
                </a:schemeClr>
              </a:solidFill>
              <a:latin typeface="+mj-lt"/>
            </a:endParaRPr>
          </a:p>
          <a:p>
            <a:pPr marL="0" indent="0">
              <a:buNone/>
            </a:pPr>
            <a:endParaRPr lang="fr-FR" sz="900" dirty="0">
              <a:solidFill>
                <a:schemeClr val="tx2">
                  <a:lumMod val="50000"/>
                </a:schemeClr>
              </a:solidFill>
              <a:latin typeface="+mj-lt"/>
            </a:endParaRPr>
          </a:p>
          <a:p>
            <a:endParaRPr lang="fr-FR" sz="900" dirty="0">
              <a:solidFill>
                <a:schemeClr val="tx2">
                  <a:lumMod val="50000"/>
                </a:schemeClr>
              </a:solidFill>
              <a:latin typeface="+mj-lt"/>
            </a:endParaRPr>
          </a:p>
          <a:p>
            <a:endParaRPr lang="fr-FR" sz="900" dirty="0">
              <a:solidFill>
                <a:schemeClr val="tx2">
                  <a:lumMod val="50000"/>
                </a:schemeClr>
              </a:solidFill>
              <a:latin typeface="+mj-lt"/>
            </a:endParaRPr>
          </a:p>
          <a:p>
            <a:endParaRPr lang="fr-FR" sz="900" dirty="0">
              <a:solidFill>
                <a:schemeClr val="tx2">
                  <a:lumMod val="50000"/>
                </a:schemeClr>
              </a:solidFill>
              <a:latin typeface="+mj-lt"/>
            </a:endParaRPr>
          </a:p>
          <a:p>
            <a:pPr marL="0" indent="0">
              <a:buNone/>
            </a:pPr>
            <a:endParaRPr lang="fr-FR" sz="900" dirty="0">
              <a:solidFill>
                <a:schemeClr val="tx2">
                  <a:lumMod val="50000"/>
                </a:schemeClr>
              </a:solidFill>
              <a:latin typeface="+mj-lt"/>
            </a:endParaRPr>
          </a:p>
        </p:txBody>
      </p:sp>
      <p:graphicFrame>
        <p:nvGraphicFramePr>
          <p:cNvPr id="6" name="Graphique 5">
            <a:extLst>
              <a:ext uri="{FF2B5EF4-FFF2-40B4-BE49-F238E27FC236}">
                <a16:creationId xmlns:a16="http://schemas.microsoft.com/office/drawing/2014/main" id="{0FBA06D8-E87F-4363-8133-207029E299E3}"/>
              </a:ext>
            </a:extLst>
          </p:cNvPr>
          <p:cNvGraphicFramePr>
            <a:graphicFrameLocks noGrp="1"/>
          </p:cNvGraphicFramePr>
          <p:nvPr>
            <p:extLst>
              <p:ext uri="{D42A27DB-BD31-4B8C-83A1-F6EECF244321}">
                <p14:modId xmlns:p14="http://schemas.microsoft.com/office/powerpoint/2010/main" val="1827913924"/>
              </p:ext>
            </p:extLst>
          </p:nvPr>
        </p:nvGraphicFramePr>
        <p:xfrm>
          <a:off x="1794426" y="763954"/>
          <a:ext cx="5362646" cy="17428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phique 6">
            <a:extLst>
              <a:ext uri="{FF2B5EF4-FFF2-40B4-BE49-F238E27FC236}">
                <a16:creationId xmlns:a16="http://schemas.microsoft.com/office/drawing/2014/main" id="{9BCDE10C-C9EE-49FD-A2FD-8003705E2B53}"/>
              </a:ext>
            </a:extLst>
          </p:cNvPr>
          <p:cNvGraphicFramePr>
            <a:graphicFrameLocks noGrp="1"/>
          </p:cNvGraphicFramePr>
          <p:nvPr>
            <p:extLst>
              <p:ext uri="{D42A27DB-BD31-4B8C-83A1-F6EECF244321}">
                <p14:modId xmlns:p14="http://schemas.microsoft.com/office/powerpoint/2010/main" val="3041570479"/>
              </p:ext>
            </p:extLst>
          </p:nvPr>
        </p:nvGraphicFramePr>
        <p:xfrm>
          <a:off x="185630" y="3100809"/>
          <a:ext cx="4434496" cy="17893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Graphique 7">
            <a:extLst>
              <a:ext uri="{FF2B5EF4-FFF2-40B4-BE49-F238E27FC236}">
                <a16:creationId xmlns:a16="http://schemas.microsoft.com/office/drawing/2014/main" id="{F987FE11-8FC2-463A-A90D-EE2275F5BA67}"/>
              </a:ext>
            </a:extLst>
          </p:cNvPr>
          <p:cNvGraphicFramePr>
            <a:graphicFrameLocks noGrp="1"/>
          </p:cNvGraphicFramePr>
          <p:nvPr>
            <p:extLst>
              <p:ext uri="{D42A27DB-BD31-4B8C-83A1-F6EECF244321}">
                <p14:modId xmlns:p14="http://schemas.microsoft.com/office/powerpoint/2010/main" val="1624698755"/>
              </p:ext>
            </p:extLst>
          </p:nvPr>
        </p:nvGraphicFramePr>
        <p:xfrm>
          <a:off x="4826921" y="3135199"/>
          <a:ext cx="4269491" cy="1675418"/>
        </p:xfrm>
        <a:graphic>
          <a:graphicData uri="http://schemas.openxmlformats.org/drawingml/2006/chart">
            <c:chart xmlns:c="http://schemas.openxmlformats.org/drawingml/2006/chart" xmlns:r="http://schemas.openxmlformats.org/officeDocument/2006/relationships" r:id="rId5"/>
          </a:graphicData>
        </a:graphic>
      </p:graphicFrame>
      <p:sp>
        <p:nvSpPr>
          <p:cNvPr id="9" name="Espace réservé du numéro de diapositive 3">
            <a:extLst>
              <a:ext uri="{FF2B5EF4-FFF2-40B4-BE49-F238E27FC236}">
                <a16:creationId xmlns:a16="http://schemas.microsoft.com/office/drawing/2014/main" id="{17A93544-6ADF-49B6-B691-29DBA819FF04}"/>
              </a:ext>
            </a:extLst>
          </p:cNvPr>
          <p:cNvSpPr txBox="1">
            <a:spLocks/>
          </p:cNvSpPr>
          <p:nvPr/>
        </p:nvSpPr>
        <p:spPr>
          <a:xfrm>
            <a:off x="1143000" y="4890195"/>
            <a:ext cx="6858000" cy="273844"/>
          </a:xfrm>
          <a:prstGeom prst="rect">
            <a:avLst/>
          </a:prstGeom>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fr-FR" sz="675" i="1" dirty="0">
                <a:solidFill>
                  <a:schemeClr val="accent6">
                    <a:lumMod val="50000"/>
                  </a:schemeClr>
                </a:solidFill>
              </a:rPr>
              <a:t>Tableau de Bord Mensuel – Téléphonie Fixe – </a:t>
            </a:r>
            <a:r>
              <a:rPr lang="fr-FR" sz="675" i="1" dirty="0">
                <a:solidFill>
                  <a:schemeClr val="accent4">
                    <a:lumMod val="75000"/>
                  </a:schemeClr>
                </a:solidFill>
              </a:rPr>
              <a:t>Février 2025</a:t>
            </a:r>
            <a:r>
              <a:rPr lang="fr-FR" sz="675" i="1" dirty="0">
                <a:solidFill>
                  <a:schemeClr val="accent6">
                    <a:lumMod val="50000"/>
                  </a:schemeClr>
                </a:solidFill>
              </a:rPr>
              <a:t> – page </a:t>
            </a:r>
            <a:fld id="{F19A284B-DA03-43B1-BE25-D75F61533C81}" type="slidenum">
              <a:rPr lang="fr-FR" sz="675" i="1">
                <a:solidFill>
                  <a:schemeClr val="accent6">
                    <a:lumMod val="50000"/>
                  </a:schemeClr>
                </a:solidFill>
              </a:rPr>
              <a:pPr algn="ctr">
                <a:defRPr/>
              </a:pPr>
              <a:t>11</a:t>
            </a:fld>
            <a:endParaRPr lang="fr-FR" sz="675" i="1" dirty="0">
              <a:solidFill>
                <a:schemeClr val="accent6">
                  <a:lumMod val="50000"/>
                </a:schemeClr>
              </a:solidFill>
            </a:endParaRPr>
          </a:p>
        </p:txBody>
      </p:sp>
      <p:pic>
        <p:nvPicPr>
          <p:cNvPr id="11" name="Picture 26" descr="cercle logo222">
            <a:extLst>
              <a:ext uri="{FF2B5EF4-FFF2-40B4-BE49-F238E27FC236}">
                <a16:creationId xmlns:a16="http://schemas.microsoft.com/office/drawing/2014/main" id="{8AE1DA6E-9DDA-4C1F-AB3F-16AE4873464D}"/>
              </a:ext>
            </a:extLst>
          </p:cNvPr>
          <p:cNvPicPr>
            <a:picLocks noChangeAspect="1" noChangeArrowheads="1"/>
          </p:cNvPicPr>
          <p:nvPr/>
        </p:nvPicPr>
        <p:blipFill rotWithShape="1">
          <a:blip r:embed="rId6" cstate="print">
            <a:lum bright="18000"/>
          </a:blip>
          <a:srcRect r="26113"/>
          <a:stretch/>
        </p:blipFill>
        <p:spPr bwMode="auto">
          <a:xfrm>
            <a:off x="8318582" y="134579"/>
            <a:ext cx="512676" cy="501633"/>
          </a:xfrm>
          <a:prstGeom prst="rect">
            <a:avLst/>
          </a:prstGeom>
          <a:noFill/>
          <a:ln w="9525">
            <a:noFill/>
            <a:miter lim="800000"/>
            <a:headEnd/>
            <a:tailEnd/>
          </a:ln>
        </p:spPr>
      </p:pic>
    </p:spTree>
    <p:extLst>
      <p:ext uri="{BB962C8B-B14F-4D97-AF65-F5344CB8AC3E}">
        <p14:creationId xmlns:p14="http://schemas.microsoft.com/office/powerpoint/2010/main" val="3366269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5">
            <a:extLst>
              <a:ext uri="{FF2B5EF4-FFF2-40B4-BE49-F238E27FC236}">
                <a16:creationId xmlns:a16="http://schemas.microsoft.com/office/drawing/2014/main" id="{7C3798CD-EC69-805F-1B0E-DCC4778D4237}"/>
              </a:ext>
            </a:extLst>
          </p:cNvPr>
          <p:cNvSpPr txBox="1">
            <a:spLocks/>
          </p:cNvSpPr>
          <p:nvPr/>
        </p:nvSpPr>
        <p:spPr>
          <a:xfrm>
            <a:off x="664065" y="822961"/>
            <a:ext cx="7815870" cy="501914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fr-FR" sz="800" b="1" dirty="0">
                <a:solidFill>
                  <a:srgbClr val="002060"/>
                </a:solidFill>
                <a:latin typeface="Blinker" panose="020B0604020202020204" charset="0"/>
              </a:rPr>
              <a:t>Taux de pénétration téléphonie fixe = </a:t>
            </a:r>
            <a:r>
              <a:rPr lang="fr-FR" sz="800" dirty="0">
                <a:solidFill>
                  <a:srgbClr val="002060"/>
                </a:solidFill>
                <a:latin typeface="Blinker" panose="020B0604020202020204" charset="0"/>
              </a:rPr>
              <a:t>(nombre d’abonnements téléphonie fixe/nombre d’habitants)*100</a:t>
            </a:r>
            <a:r>
              <a:rPr lang="fr-FR" sz="800" b="1" dirty="0">
                <a:solidFill>
                  <a:srgbClr val="002060"/>
                </a:solidFill>
                <a:latin typeface="Blinker" panose="020B0604020202020204" charset="0"/>
              </a:rPr>
              <a:t>.</a:t>
            </a:r>
          </a:p>
          <a:p>
            <a:pPr algn="just"/>
            <a:r>
              <a:rPr lang="fr-FR" sz="800" b="1" dirty="0">
                <a:solidFill>
                  <a:srgbClr val="002060"/>
                </a:solidFill>
                <a:latin typeface="Blinker" panose="020B0604020202020204" charset="0"/>
              </a:rPr>
              <a:t>Taux de pénétration téléphonie fixe résidentielle = </a:t>
            </a:r>
            <a:r>
              <a:rPr lang="fr-FR" sz="800" dirty="0">
                <a:solidFill>
                  <a:srgbClr val="002060"/>
                </a:solidFill>
                <a:latin typeface="Blinker" panose="020B0604020202020204" charset="0"/>
              </a:rPr>
              <a:t>(nombre d’abonnements téléphonie fixe résidentiels/nombre de ménages)*100.</a:t>
            </a:r>
          </a:p>
          <a:p>
            <a:pPr algn="just"/>
            <a:r>
              <a:rPr lang="fr-FR" sz="800" b="1" dirty="0">
                <a:solidFill>
                  <a:srgbClr val="002060"/>
                </a:solidFill>
                <a:latin typeface="Blinker" panose="020B0604020202020204" charset="0"/>
              </a:rPr>
              <a:t>Abonnement téléphonie fixe</a:t>
            </a:r>
            <a:r>
              <a:rPr lang="fr-FR" sz="800" dirty="0">
                <a:solidFill>
                  <a:srgbClr val="002060"/>
                </a:solidFill>
                <a:latin typeface="Blinker" panose="020B0604020202020204" charset="0"/>
              </a:rPr>
              <a:t> : toute ligne reliée par une technologie filaire (cuivre, fibre optique…) ou radio permettant de faire des appels téléphoniques, et dont l’équipement terminal est situé à un emplacement fixe ou a une portée limitée. (Sont comptabilisés ici les abonnements au protocole IP et les canaux au réseau numérique à intégration de services (RNIS)).</a:t>
            </a:r>
          </a:p>
          <a:p>
            <a:pPr algn="just"/>
            <a:r>
              <a:rPr lang="fr-FR" sz="800" b="1" dirty="0">
                <a:solidFill>
                  <a:srgbClr val="002060"/>
                </a:solidFill>
                <a:latin typeface="Blinker" panose="020B0604020202020204" charset="0"/>
              </a:rPr>
              <a:t>Abonnement téléphonie fixe </a:t>
            </a:r>
            <a:r>
              <a:rPr lang="fr-FR" sz="800" b="1" dirty="0" err="1">
                <a:solidFill>
                  <a:srgbClr val="002060"/>
                </a:solidFill>
                <a:latin typeface="Blinker" panose="020B0604020202020204" charset="0"/>
              </a:rPr>
              <a:t>postpayé</a:t>
            </a:r>
            <a:r>
              <a:rPr lang="fr-FR" sz="800" dirty="0">
                <a:solidFill>
                  <a:srgbClr val="002060"/>
                </a:solidFill>
                <a:latin typeface="Blinker" panose="020B0604020202020204" charset="0"/>
              </a:rPr>
              <a:t> : tout abonnement téléphonie</a:t>
            </a:r>
            <a:r>
              <a:rPr lang="fr-FR" sz="800" b="1" dirty="0">
                <a:solidFill>
                  <a:srgbClr val="002060"/>
                </a:solidFill>
                <a:latin typeface="Blinker" panose="020B0604020202020204" charset="0"/>
              </a:rPr>
              <a:t> </a:t>
            </a:r>
            <a:r>
              <a:rPr lang="fr-FR" sz="800" dirty="0">
                <a:solidFill>
                  <a:srgbClr val="002060"/>
                </a:solidFill>
                <a:latin typeface="Blinker" panose="020B0604020202020204" charset="0"/>
              </a:rPr>
              <a:t>fixe dont le service fait l'objet d'une facturation récurrente (facture, forfait, etc.).</a:t>
            </a:r>
          </a:p>
          <a:p>
            <a:pPr algn="just"/>
            <a:r>
              <a:rPr lang="fr-FR" sz="800" b="1" dirty="0">
                <a:solidFill>
                  <a:srgbClr val="002060"/>
                </a:solidFill>
                <a:latin typeface="Blinker" panose="020B0604020202020204" charset="0"/>
              </a:rPr>
              <a:t>Abonnement téléphonie fixe prépayé</a:t>
            </a:r>
            <a:r>
              <a:rPr lang="fr-FR" sz="800" dirty="0">
                <a:solidFill>
                  <a:srgbClr val="002060"/>
                </a:solidFill>
                <a:latin typeface="Blinker" panose="020B0604020202020204" charset="0"/>
              </a:rPr>
              <a:t> : tout abonnement téléphonie</a:t>
            </a:r>
            <a:r>
              <a:rPr lang="fr-FR" sz="800" b="1" dirty="0">
                <a:solidFill>
                  <a:srgbClr val="002060"/>
                </a:solidFill>
                <a:latin typeface="Blinker" panose="020B0604020202020204" charset="0"/>
              </a:rPr>
              <a:t> </a:t>
            </a:r>
            <a:r>
              <a:rPr lang="fr-FR" sz="800" dirty="0">
                <a:solidFill>
                  <a:srgbClr val="002060"/>
                </a:solidFill>
                <a:latin typeface="Blinker" panose="020B0604020202020204" charset="0"/>
              </a:rPr>
              <a:t>fixe dont le service fait l'objet d'une facturation prépayée (prélèvement du solde rechargé par cartes de recharges, recharge électronique, etc.).</a:t>
            </a:r>
          </a:p>
          <a:p>
            <a:pPr algn="just"/>
            <a:r>
              <a:rPr lang="fr-FR" sz="800" b="1" dirty="0">
                <a:solidFill>
                  <a:srgbClr val="002060"/>
                </a:solidFill>
                <a:latin typeface="Blinker" panose="020B0604020202020204" charset="0"/>
              </a:rPr>
              <a:t>Abonnement téléphonie fixe résidentiel</a:t>
            </a:r>
            <a:r>
              <a:rPr lang="fr-FR" sz="800" dirty="0">
                <a:solidFill>
                  <a:srgbClr val="002060"/>
                </a:solidFill>
                <a:latin typeface="Blinker" panose="020B0604020202020204" charset="0"/>
              </a:rPr>
              <a:t> : tout abonnement téléphonie</a:t>
            </a:r>
            <a:r>
              <a:rPr lang="fr-FR" sz="800" b="1" dirty="0">
                <a:solidFill>
                  <a:srgbClr val="002060"/>
                </a:solidFill>
                <a:latin typeface="Blinker" panose="020B0604020202020204" charset="0"/>
              </a:rPr>
              <a:t> </a:t>
            </a:r>
            <a:r>
              <a:rPr lang="fr-FR" sz="800" dirty="0">
                <a:solidFill>
                  <a:srgbClr val="002060"/>
                </a:solidFill>
                <a:latin typeface="Blinker" panose="020B0604020202020204" charset="0"/>
              </a:rPr>
              <a:t>fixe desservant les particuliers.</a:t>
            </a:r>
          </a:p>
          <a:p>
            <a:pPr algn="just"/>
            <a:r>
              <a:rPr lang="fr-FR" sz="800" b="1" dirty="0">
                <a:solidFill>
                  <a:srgbClr val="002060"/>
                </a:solidFill>
                <a:latin typeface="Blinker" panose="020B0604020202020204" charset="0"/>
              </a:rPr>
              <a:t>Abonnement téléphonie fixe professionnel</a:t>
            </a:r>
            <a:r>
              <a:rPr lang="fr-FR" sz="800" dirty="0">
                <a:solidFill>
                  <a:srgbClr val="002060"/>
                </a:solidFill>
                <a:latin typeface="Blinker" panose="020B0604020202020204" charset="0"/>
              </a:rPr>
              <a:t> : tout abonnement téléphonie</a:t>
            </a:r>
            <a:r>
              <a:rPr lang="fr-FR" sz="800" b="1" dirty="0">
                <a:solidFill>
                  <a:srgbClr val="002060"/>
                </a:solidFill>
                <a:latin typeface="Blinker" panose="020B0604020202020204" charset="0"/>
              </a:rPr>
              <a:t> </a:t>
            </a:r>
            <a:r>
              <a:rPr lang="fr-FR" sz="800" dirty="0">
                <a:solidFill>
                  <a:srgbClr val="002060"/>
                </a:solidFill>
                <a:latin typeface="Blinker" panose="020B0604020202020204" charset="0"/>
              </a:rPr>
              <a:t>fixe desservant les entreprises ou les services publics ou servant à d'autres fins professionnelles.</a:t>
            </a:r>
          </a:p>
          <a:p>
            <a:pPr algn="just"/>
            <a:r>
              <a:rPr lang="fr-FR" sz="800" b="1" dirty="0">
                <a:solidFill>
                  <a:srgbClr val="002060"/>
                </a:solidFill>
                <a:latin typeface="Blinker" panose="020B0604020202020204" charset="0"/>
              </a:rPr>
              <a:t>Abonnement téléphonie fixe / RTC</a:t>
            </a:r>
            <a:r>
              <a:rPr lang="fr-FR" sz="800" dirty="0">
                <a:solidFill>
                  <a:srgbClr val="002060"/>
                </a:solidFill>
                <a:latin typeface="Blinker" panose="020B0604020202020204" charset="0"/>
              </a:rPr>
              <a:t> : tout abonnement téléphonie</a:t>
            </a:r>
            <a:r>
              <a:rPr lang="fr-FR" sz="800" b="1" dirty="0">
                <a:solidFill>
                  <a:srgbClr val="002060"/>
                </a:solidFill>
                <a:latin typeface="Blinker" panose="020B0604020202020204" charset="0"/>
              </a:rPr>
              <a:t> </a:t>
            </a:r>
            <a:r>
              <a:rPr lang="fr-FR" sz="800" dirty="0">
                <a:solidFill>
                  <a:srgbClr val="002060"/>
                </a:solidFill>
                <a:latin typeface="Blinker" panose="020B0604020202020204" charset="0"/>
              </a:rPr>
              <a:t>fixe dont la ligne téléphonique relie l'équipement terminal du client directement au réseau public commuté (RTPC) et qui dispose d'un accès individualisé dans l'équipement de commutation téléphonique. (Sont comptabilisé ici les canaux au réseau numérique à intégration de services (RNIS), et ne sont pas comptabilisé ici les abonnements au protocole IP).</a:t>
            </a:r>
          </a:p>
          <a:p>
            <a:pPr algn="just"/>
            <a:r>
              <a:rPr lang="fr-FR" sz="800" b="1" dirty="0">
                <a:solidFill>
                  <a:srgbClr val="002060"/>
                </a:solidFill>
                <a:latin typeface="Blinker" panose="020B0604020202020204" charset="0"/>
              </a:rPr>
              <a:t>Abonnement téléphonie fixe / </a:t>
            </a:r>
            <a:r>
              <a:rPr lang="fr-FR" sz="800" b="1" dirty="0" err="1">
                <a:solidFill>
                  <a:srgbClr val="002060"/>
                </a:solidFill>
                <a:latin typeface="Blinker" panose="020B0604020202020204" charset="0"/>
              </a:rPr>
              <a:t>VoIP</a:t>
            </a:r>
            <a:r>
              <a:rPr lang="fr-FR" sz="800" dirty="0">
                <a:solidFill>
                  <a:srgbClr val="002060"/>
                </a:solidFill>
                <a:latin typeface="Blinker" panose="020B0604020202020204" charset="0"/>
              </a:rPr>
              <a:t> : tout abonnement téléphonie</a:t>
            </a:r>
            <a:r>
              <a:rPr lang="fr-FR" sz="800" b="1" dirty="0">
                <a:solidFill>
                  <a:srgbClr val="002060"/>
                </a:solidFill>
                <a:latin typeface="Blinker" panose="020B0604020202020204" charset="0"/>
              </a:rPr>
              <a:t> </a:t>
            </a:r>
            <a:r>
              <a:rPr lang="fr-FR" sz="800" dirty="0">
                <a:solidFill>
                  <a:srgbClr val="002060"/>
                </a:solidFill>
                <a:latin typeface="Blinker" panose="020B0604020202020204" charset="0"/>
              </a:rPr>
              <a:t>fixe dont le transport de la voix est fait sur un réseau IP filaire.</a:t>
            </a:r>
          </a:p>
          <a:p>
            <a:pPr algn="just"/>
            <a:r>
              <a:rPr lang="fr-FR" sz="800" b="1" dirty="0">
                <a:solidFill>
                  <a:srgbClr val="002060"/>
                </a:solidFill>
                <a:latin typeface="Blinker" panose="020B0604020202020204" charset="0"/>
              </a:rPr>
              <a:t>Abonnement téléphonie fixe / BLR</a:t>
            </a:r>
            <a:r>
              <a:rPr lang="fr-FR" sz="800" dirty="0">
                <a:solidFill>
                  <a:srgbClr val="002060"/>
                </a:solidFill>
                <a:latin typeface="Blinker" panose="020B0604020202020204" charset="0"/>
              </a:rPr>
              <a:t> : tout abonnement téléphonie</a:t>
            </a:r>
            <a:r>
              <a:rPr lang="fr-FR" sz="800" b="1" dirty="0">
                <a:solidFill>
                  <a:srgbClr val="002060"/>
                </a:solidFill>
                <a:latin typeface="Blinker" panose="020B0604020202020204" charset="0"/>
              </a:rPr>
              <a:t> </a:t>
            </a:r>
            <a:r>
              <a:rPr lang="fr-FR" sz="800" dirty="0">
                <a:solidFill>
                  <a:srgbClr val="002060"/>
                </a:solidFill>
                <a:latin typeface="Blinker" panose="020B0604020202020204" charset="0"/>
              </a:rPr>
              <a:t>fixe dont la liaison de la ligne est faite par une technologie radio et dont l’équipement terminal du client est situé à un emplacement fixe ou a une portée limitée.</a:t>
            </a:r>
          </a:p>
          <a:p>
            <a:pPr algn="just"/>
            <a:r>
              <a:rPr lang="fr-FR" sz="800" b="1" dirty="0">
                <a:solidFill>
                  <a:srgbClr val="002060"/>
                </a:solidFill>
                <a:latin typeface="Blinker" panose="020B0604020202020204" charset="0"/>
              </a:rPr>
              <a:t>Taxiphone</a:t>
            </a:r>
            <a:r>
              <a:rPr lang="fr-FR" sz="800" dirty="0">
                <a:solidFill>
                  <a:srgbClr val="002060"/>
                </a:solidFill>
                <a:latin typeface="Blinker" panose="020B0604020202020204" charset="0"/>
              </a:rPr>
              <a:t> : tout abonnement téléphonie</a:t>
            </a:r>
            <a:r>
              <a:rPr lang="fr-FR" sz="800" b="1" dirty="0">
                <a:solidFill>
                  <a:srgbClr val="002060"/>
                </a:solidFill>
                <a:latin typeface="Blinker" panose="020B0604020202020204" charset="0"/>
              </a:rPr>
              <a:t> </a:t>
            </a:r>
            <a:r>
              <a:rPr lang="fr-FR" sz="800" dirty="0">
                <a:solidFill>
                  <a:srgbClr val="002060"/>
                </a:solidFill>
                <a:latin typeface="Blinker" panose="020B0604020202020204" charset="0"/>
              </a:rPr>
              <a:t>fixe </a:t>
            </a:r>
            <a:r>
              <a:rPr lang="fr-FR" sz="800" dirty="0" err="1">
                <a:solidFill>
                  <a:srgbClr val="002060"/>
                </a:solidFill>
                <a:latin typeface="Blinker" panose="020B0604020202020204" charset="0"/>
              </a:rPr>
              <a:t>postpayé</a:t>
            </a:r>
            <a:r>
              <a:rPr lang="fr-FR" sz="800" dirty="0">
                <a:solidFill>
                  <a:srgbClr val="002060"/>
                </a:solidFill>
                <a:latin typeface="Blinker" panose="020B0604020202020204" charset="0"/>
              </a:rPr>
              <a:t> dont le terminal est un téléphone public fonctionnant avec pièces ou avec cartes.</a:t>
            </a:r>
          </a:p>
          <a:p>
            <a:pPr algn="just"/>
            <a:r>
              <a:rPr lang="fr-FR" sz="800" b="1" dirty="0">
                <a:solidFill>
                  <a:srgbClr val="002060"/>
                </a:solidFill>
                <a:latin typeface="Blinker" panose="020B0604020202020204" charset="0"/>
              </a:rPr>
              <a:t>Appel voix fixe national</a:t>
            </a:r>
            <a:r>
              <a:rPr lang="fr-FR" sz="800" dirty="0">
                <a:solidFill>
                  <a:srgbClr val="002060"/>
                </a:solidFill>
                <a:latin typeface="Blinker" panose="020B0604020202020204" charset="0"/>
              </a:rPr>
              <a:t> : tout appel voix émanant d’un abonnement téléphonie</a:t>
            </a:r>
            <a:r>
              <a:rPr lang="fr-FR" sz="800" b="1" dirty="0">
                <a:solidFill>
                  <a:srgbClr val="002060"/>
                </a:solidFill>
                <a:latin typeface="Blinker" panose="020B0604020202020204" charset="0"/>
              </a:rPr>
              <a:t> </a:t>
            </a:r>
            <a:r>
              <a:rPr lang="fr-FR" sz="800" dirty="0">
                <a:solidFill>
                  <a:srgbClr val="002060"/>
                </a:solidFill>
                <a:latin typeface="Blinker" panose="020B0604020202020204" charset="0"/>
              </a:rPr>
              <a:t>fixe chez un opérateur fixe national se terminant sur le réseau d’un opérateur fixe ou mobile national.</a:t>
            </a:r>
          </a:p>
          <a:p>
            <a:pPr algn="just"/>
            <a:r>
              <a:rPr lang="fr-FR" sz="800" b="1" dirty="0">
                <a:solidFill>
                  <a:srgbClr val="002060"/>
                </a:solidFill>
                <a:latin typeface="Blinker" panose="020B0604020202020204" charset="0"/>
              </a:rPr>
              <a:t>Appel voix fixe On-net</a:t>
            </a:r>
            <a:r>
              <a:rPr lang="fr-FR" sz="800" dirty="0">
                <a:solidFill>
                  <a:srgbClr val="002060"/>
                </a:solidFill>
                <a:latin typeface="Blinker" panose="020B0604020202020204" charset="0"/>
              </a:rPr>
              <a:t> : tout appel voix émanant d’un abonnement téléphonie</a:t>
            </a:r>
            <a:r>
              <a:rPr lang="fr-FR" sz="800" b="1" dirty="0">
                <a:solidFill>
                  <a:srgbClr val="002060"/>
                </a:solidFill>
                <a:latin typeface="Blinker" panose="020B0604020202020204" charset="0"/>
              </a:rPr>
              <a:t> </a:t>
            </a:r>
            <a:r>
              <a:rPr lang="fr-FR" sz="800" dirty="0">
                <a:solidFill>
                  <a:srgbClr val="002060"/>
                </a:solidFill>
                <a:latin typeface="Blinker" panose="020B0604020202020204" charset="0"/>
              </a:rPr>
              <a:t>fixe chez un opérateur fixe national se terminant sur le réseau de l’opérateur de départ d’appel.</a:t>
            </a:r>
          </a:p>
          <a:p>
            <a:pPr algn="just"/>
            <a:r>
              <a:rPr lang="fr-FR" sz="800" b="1" dirty="0">
                <a:solidFill>
                  <a:srgbClr val="002060"/>
                </a:solidFill>
                <a:latin typeface="Blinker" panose="020B0604020202020204" charset="0"/>
              </a:rPr>
              <a:t>Appel voix fixe Off-net</a:t>
            </a:r>
            <a:r>
              <a:rPr lang="fr-FR" sz="800" dirty="0">
                <a:solidFill>
                  <a:srgbClr val="002060"/>
                </a:solidFill>
                <a:latin typeface="Blinker" panose="020B0604020202020204" charset="0"/>
              </a:rPr>
              <a:t> : tout appel voix émanant d’un abonnement téléphonie</a:t>
            </a:r>
            <a:r>
              <a:rPr lang="fr-FR" sz="800" b="1" dirty="0">
                <a:solidFill>
                  <a:srgbClr val="002060"/>
                </a:solidFill>
                <a:latin typeface="Blinker" panose="020B0604020202020204" charset="0"/>
              </a:rPr>
              <a:t> </a:t>
            </a:r>
            <a:r>
              <a:rPr lang="fr-FR" sz="800" dirty="0">
                <a:solidFill>
                  <a:srgbClr val="002060"/>
                </a:solidFill>
                <a:latin typeface="Blinker" panose="020B0604020202020204" charset="0"/>
              </a:rPr>
              <a:t>fixe chez un opérateur fixe national se terminant sur le réseau d’un opérateur national différent de celui de départ d’appel.</a:t>
            </a:r>
          </a:p>
          <a:p>
            <a:pPr algn="just"/>
            <a:r>
              <a:rPr lang="fr-FR" sz="800" b="1" dirty="0">
                <a:solidFill>
                  <a:srgbClr val="002060"/>
                </a:solidFill>
                <a:latin typeface="Blinker" panose="020B0604020202020204" charset="0"/>
              </a:rPr>
              <a:t>Appel voix fixe entrant</a:t>
            </a:r>
            <a:r>
              <a:rPr lang="fr-FR" sz="800" dirty="0">
                <a:solidFill>
                  <a:srgbClr val="002060"/>
                </a:solidFill>
                <a:latin typeface="Blinker" panose="020B0604020202020204" charset="0"/>
              </a:rPr>
              <a:t> : tout appel voix émanant d’un abonnement téléphonie</a:t>
            </a:r>
            <a:r>
              <a:rPr lang="fr-FR" sz="800" b="1" dirty="0">
                <a:solidFill>
                  <a:srgbClr val="002060"/>
                </a:solidFill>
                <a:latin typeface="Blinker" panose="020B0604020202020204" charset="0"/>
              </a:rPr>
              <a:t> </a:t>
            </a:r>
            <a:r>
              <a:rPr lang="fr-FR" sz="800" dirty="0">
                <a:solidFill>
                  <a:srgbClr val="002060"/>
                </a:solidFill>
                <a:latin typeface="Blinker" panose="020B0604020202020204" charset="0"/>
              </a:rPr>
              <a:t>fixe ou téléphonie</a:t>
            </a:r>
            <a:r>
              <a:rPr lang="fr-FR" sz="800" b="1" dirty="0">
                <a:solidFill>
                  <a:srgbClr val="002060"/>
                </a:solidFill>
                <a:latin typeface="Blinker" panose="020B0604020202020204" charset="0"/>
              </a:rPr>
              <a:t> </a:t>
            </a:r>
            <a:r>
              <a:rPr lang="fr-FR" sz="800" dirty="0">
                <a:solidFill>
                  <a:srgbClr val="002060"/>
                </a:solidFill>
                <a:latin typeface="Blinker" panose="020B0604020202020204" charset="0"/>
              </a:rPr>
              <a:t>mobile (à l’intérieur du pays) chez un opérateur national se terminant sur un autre réseau d’un opérateur fixe national.</a:t>
            </a:r>
          </a:p>
          <a:p>
            <a:pPr algn="just"/>
            <a:r>
              <a:rPr lang="fr-FR" sz="800" b="1" dirty="0">
                <a:solidFill>
                  <a:srgbClr val="002060"/>
                </a:solidFill>
                <a:latin typeface="Blinker" panose="020B0604020202020204" charset="0"/>
              </a:rPr>
              <a:t>Trafic voix fixe journalier moyen = </a:t>
            </a:r>
            <a:r>
              <a:rPr lang="fr-FR" sz="800" dirty="0">
                <a:solidFill>
                  <a:srgbClr val="002060"/>
                </a:solidFill>
                <a:latin typeface="Blinker" panose="020B0604020202020204" charset="0"/>
              </a:rPr>
              <a:t>trafic voix fixe total du mois / nombre de jours du mois.</a:t>
            </a:r>
          </a:p>
          <a:p>
            <a:pPr algn="just"/>
            <a:r>
              <a:rPr lang="fr-FR" sz="800" b="1" dirty="0">
                <a:solidFill>
                  <a:srgbClr val="002060"/>
                </a:solidFill>
                <a:latin typeface="Blinker" panose="020B0604020202020204" charset="0"/>
              </a:rPr>
              <a:t>Rapport Off-net/On-net = </a:t>
            </a:r>
            <a:r>
              <a:rPr lang="fr-FR" sz="800" dirty="0">
                <a:solidFill>
                  <a:srgbClr val="002060"/>
                </a:solidFill>
                <a:latin typeface="Blinker" panose="020B0604020202020204" charset="0"/>
              </a:rPr>
              <a:t>trafic voix fixe off-net / trafic voix fixe on-net.</a:t>
            </a:r>
          </a:p>
          <a:p>
            <a:pPr algn="just"/>
            <a:r>
              <a:rPr lang="fr-FR" sz="800" b="1" dirty="0">
                <a:solidFill>
                  <a:srgbClr val="002060"/>
                </a:solidFill>
                <a:latin typeface="Blinker" panose="020B0604020202020204" charset="0"/>
              </a:rPr>
              <a:t>Rapport Sortant/Entrant = </a:t>
            </a:r>
            <a:r>
              <a:rPr lang="fr-FR" sz="800" dirty="0">
                <a:solidFill>
                  <a:srgbClr val="002060"/>
                </a:solidFill>
                <a:latin typeface="Blinker" panose="020B0604020202020204" charset="0"/>
              </a:rPr>
              <a:t>(trafic voix fixe on-net + trafic voix fixe off-net) /trafic voix fixe entrant.</a:t>
            </a:r>
          </a:p>
          <a:p>
            <a:pPr algn="just"/>
            <a:r>
              <a:rPr lang="fr-FR" sz="800" b="1" dirty="0">
                <a:solidFill>
                  <a:srgbClr val="002060"/>
                </a:solidFill>
                <a:latin typeface="Blinker" panose="020B0604020202020204" charset="0"/>
              </a:rPr>
              <a:t>Appel voix fixe international sortant</a:t>
            </a:r>
            <a:r>
              <a:rPr lang="fr-FR" sz="800" dirty="0">
                <a:solidFill>
                  <a:srgbClr val="002060"/>
                </a:solidFill>
                <a:latin typeface="Blinker" panose="020B0604020202020204" charset="0"/>
              </a:rPr>
              <a:t> : tout appel voix émanant d’un abonnement chez un opérateur fixe national se terminant sur le réseau d’un opérateur à l’étranger.</a:t>
            </a:r>
          </a:p>
          <a:p>
            <a:pPr algn="just"/>
            <a:r>
              <a:rPr lang="fr-FR" sz="800" b="1" dirty="0">
                <a:solidFill>
                  <a:srgbClr val="002060"/>
                </a:solidFill>
                <a:latin typeface="Blinker" panose="020B0604020202020204" charset="0"/>
              </a:rPr>
              <a:t>Appel voix fixe international entrant</a:t>
            </a:r>
            <a:r>
              <a:rPr lang="fr-FR" sz="800" dirty="0">
                <a:solidFill>
                  <a:srgbClr val="002060"/>
                </a:solidFill>
                <a:latin typeface="Blinker" panose="020B0604020202020204" charset="0"/>
              </a:rPr>
              <a:t> : tout appel voix émanant d’un abonnement téléphonie</a:t>
            </a:r>
            <a:r>
              <a:rPr lang="fr-FR" sz="800" b="1" dirty="0">
                <a:solidFill>
                  <a:srgbClr val="002060"/>
                </a:solidFill>
                <a:latin typeface="Blinker" panose="020B0604020202020204" charset="0"/>
              </a:rPr>
              <a:t> </a:t>
            </a:r>
            <a:r>
              <a:rPr lang="fr-FR" sz="800" dirty="0">
                <a:solidFill>
                  <a:srgbClr val="002060"/>
                </a:solidFill>
                <a:latin typeface="Blinker" panose="020B0604020202020204" charset="0"/>
              </a:rPr>
              <a:t>fixe ou téléphonie mobile chez un opérateur à l’étranger se terminant sur le réseau d’un opérateur fixe national.</a:t>
            </a:r>
          </a:p>
        </p:txBody>
      </p:sp>
      <p:sp>
        <p:nvSpPr>
          <p:cNvPr id="3" name="ZoneTexte 2">
            <a:extLst>
              <a:ext uri="{FF2B5EF4-FFF2-40B4-BE49-F238E27FC236}">
                <a16:creationId xmlns:a16="http://schemas.microsoft.com/office/drawing/2014/main" id="{BB4927BE-D97F-9BA1-534C-56F72F425639}"/>
              </a:ext>
            </a:extLst>
          </p:cNvPr>
          <p:cNvSpPr txBox="1"/>
          <p:nvPr/>
        </p:nvSpPr>
        <p:spPr>
          <a:xfrm>
            <a:off x="553520" y="268963"/>
            <a:ext cx="2822139" cy="553998"/>
          </a:xfrm>
          <a:prstGeom prst="rect">
            <a:avLst/>
          </a:prstGeom>
          <a:noFill/>
        </p:spPr>
        <p:txBody>
          <a:bodyPr wrap="square" rtlCol="0">
            <a:spAutoFit/>
          </a:bodyPr>
          <a:lstStyle/>
          <a:p>
            <a:pPr algn="ctr">
              <a:spcBef>
                <a:spcPct val="0"/>
              </a:spcBef>
            </a:pPr>
            <a:r>
              <a:rPr lang="fr-FR" sz="3000" dirty="0">
                <a:solidFill>
                  <a:schemeClr val="accent1">
                    <a:lumMod val="50000"/>
                  </a:schemeClr>
                </a:solidFill>
                <a:latin typeface="Righteous"/>
                <a:sym typeface="Righteous"/>
              </a:rPr>
              <a:t>Définitions</a:t>
            </a:r>
          </a:p>
        </p:txBody>
      </p:sp>
    </p:spTree>
    <p:extLst>
      <p:ext uri="{BB962C8B-B14F-4D97-AF65-F5344CB8AC3E}">
        <p14:creationId xmlns:p14="http://schemas.microsoft.com/office/powerpoint/2010/main" val="440325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9"/>
          <p:cNvSpPr txBox="1">
            <a:spLocks noGrp="1"/>
          </p:cNvSpPr>
          <p:nvPr>
            <p:ph type="title"/>
          </p:nvPr>
        </p:nvSpPr>
        <p:spPr>
          <a:xfrm>
            <a:off x="720000" y="445024"/>
            <a:ext cx="7704000" cy="93360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sz="4000" dirty="0">
                <a:solidFill>
                  <a:schemeClr val="bg2"/>
                </a:solidFill>
              </a:rPr>
              <a:t>Sommaire</a:t>
            </a:r>
            <a:endParaRPr sz="4000" dirty="0">
              <a:solidFill>
                <a:schemeClr val="bg2"/>
              </a:solidFill>
            </a:endParaRPr>
          </a:p>
        </p:txBody>
      </p:sp>
      <p:sp>
        <p:nvSpPr>
          <p:cNvPr id="283" name="Google Shape;283;p29"/>
          <p:cNvSpPr txBox="1">
            <a:spLocks noGrp="1"/>
          </p:cNvSpPr>
          <p:nvPr>
            <p:ph type="title" idx="2"/>
          </p:nvPr>
        </p:nvSpPr>
        <p:spPr>
          <a:xfrm>
            <a:off x="1543325" y="2240589"/>
            <a:ext cx="734700" cy="447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accent1">
                    <a:lumMod val="50000"/>
                  </a:schemeClr>
                </a:solidFill>
              </a:rPr>
              <a:t>01</a:t>
            </a:r>
            <a:endParaRPr dirty="0">
              <a:solidFill>
                <a:schemeClr val="accent1">
                  <a:lumMod val="50000"/>
                </a:schemeClr>
              </a:solidFill>
            </a:endParaRPr>
          </a:p>
        </p:txBody>
      </p:sp>
      <p:sp>
        <p:nvSpPr>
          <p:cNvPr id="285" name="Google Shape;285;p29"/>
          <p:cNvSpPr txBox="1">
            <a:spLocks noGrp="1"/>
          </p:cNvSpPr>
          <p:nvPr>
            <p:ph type="title" idx="4"/>
          </p:nvPr>
        </p:nvSpPr>
        <p:spPr>
          <a:xfrm>
            <a:off x="4204650" y="2240589"/>
            <a:ext cx="734700" cy="447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rgbClr val="CCCC00"/>
                </a:solidFill>
              </a:rPr>
              <a:t>02</a:t>
            </a:r>
            <a:endParaRPr dirty="0">
              <a:solidFill>
                <a:srgbClr val="CCCC00"/>
              </a:solidFill>
            </a:endParaRPr>
          </a:p>
        </p:txBody>
      </p:sp>
      <p:sp>
        <p:nvSpPr>
          <p:cNvPr id="287" name="Google Shape;287;p29"/>
          <p:cNvSpPr txBox="1">
            <a:spLocks noGrp="1"/>
          </p:cNvSpPr>
          <p:nvPr>
            <p:ph type="title" idx="6"/>
          </p:nvPr>
        </p:nvSpPr>
        <p:spPr>
          <a:xfrm>
            <a:off x="6865975" y="2240589"/>
            <a:ext cx="734700" cy="447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tx2">
                    <a:lumMod val="75000"/>
                  </a:schemeClr>
                </a:solidFill>
              </a:rPr>
              <a:t>03</a:t>
            </a:r>
            <a:endParaRPr dirty="0">
              <a:solidFill>
                <a:schemeClr val="tx2">
                  <a:lumMod val="75000"/>
                </a:schemeClr>
              </a:solidFill>
            </a:endParaRPr>
          </a:p>
        </p:txBody>
      </p:sp>
      <p:sp>
        <p:nvSpPr>
          <p:cNvPr id="289" name="Google Shape;289;p29"/>
          <p:cNvSpPr txBox="1">
            <a:spLocks noGrp="1"/>
          </p:cNvSpPr>
          <p:nvPr>
            <p:ph type="subTitle" idx="1"/>
          </p:nvPr>
        </p:nvSpPr>
        <p:spPr>
          <a:xfrm>
            <a:off x="756984" y="2631444"/>
            <a:ext cx="2305500" cy="735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fr-FR" dirty="0">
                <a:solidFill>
                  <a:schemeClr val="accent1">
                    <a:lumMod val="50000"/>
                  </a:schemeClr>
                </a:solidFill>
              </a:rPr>
              <a:t>Abonnements</a:t>
            </a:r>
          </a:p>
          <a:p>
            <a:pPr marL="0" lvl="0" indent="0" rtl="0">
              <a:spcBef>
                <a:spcPts val="0"/>
              </a:spcBef>
              <a:spcAft>
                <a:spcPts val="0"/>
              </a:spcAft>
              <a:buNone/>
            </a:pPr>
            <a:endParaRPr lang="fr-FR" dirty="0"/>
          </a:p>
        </p:txBody>
      </p:sp>
      <p:sp>
        <p:nvSpPr>
          <p:cNvPr id="290" name="Google Shape;290;p29"/>
          <p:cNvSpPr txBox="1">
            <a:spLocks noGrp="1"/>
          </p:cNvSpPr>
          <p:nvPr>
            <p:ph type="subTitle" idx="8"/>
          </p:nvPr>
        </p:nvSpPr>
        <p:spPr>
          <a:xfrm>
            <a:off x="3419250" y="2551344"/>
            <a:ext cx="2305500" cy="735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FR" dirty="0">
                <a:solidFill>
                  <a:srgbClr val="CCCC00"/>
                </a:solidFill>
              </a:rPr>
              <a:t>Taux de pénétration</a:t>
            </a:r>
          </a:p>
        </p:txBody>
      </p:sp>
      <p:sp>
        <p:nvSpPr>
          <p:cNvPr id="291" name="Google Shape;291;p29"/>
          <p:cNvSpPr txBox="1">
            <a:spLocks noGrp="1"/>
          </p:cNvSpPr>
          <p:nvPr>
            <p:ph type="subTitle" idx="9"/>
          </p:nvPr>
        </p:nvSpPr>
        <p:spPr>
          <a:xfrm>
            <a:off x="6254432" y="2537715"/>
            <a:ext cx="2305500" cy="735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dirty="0">
                <a:solidFill>
                  <a:schemeClr val="tx2">
                    <a:lumMod val="75000"/>
                  </a:schemeClr>
                </a:solidFill>
              </a:rPr>
              <a:t>Trafic Voix</a:t>
            </a:r>
          </a:p>
        </p:txBody>
      </p:sp>
      <p:cxnSp>
        <p:nvCxnSpPr>
          <p:cNvPr id="295" name="Google Shape;295;p29"/>
          <p:cNvCxnSpPr/>
          <p:nvPr/>
        </p:nvCxnSpPr>
        <p:spPr>
          <a:xfrm>
            <a:off x="1616675" y="2096706"/>
            <a:ext cx="588000" cy="0"/>
          </a:xfrm>
          <a:prstGeom prst="straightConnector1">
            <a:avLst/>
          </a:prstGeom>
          <a:noFill/>
          <a:ln w="19050" cap="flat" cmpd="sng">
            <a:solidFill>
              <a:schemeClr val="accent1">
                <a:lumMod val="25000"/>
              </a:schemeClr>
            </a:solidFill>
            <a:prstDash val="solid"/>
            <a:round/>
            <a:headEnd type="none" w="med" len="med"/>
            <a:tailEnd type="none" w="med" len="med"/>
          </a:ln>
        </p:spPr>
      </p:cxnSp>
      <p:cxnSp>
        <p:nvCxnSpPr>
          <p:cNvPr id="296" name="Google Shape;296;p29"/>
          <p:cNvCxnSpPr/>
          <p:nvPr/>
        </p:nvCxnSpPr>
        <p:spPr>
          <a:xfrm>
            <a:off x="4278000" y="2096706"/>
            <a:ext cx="588000" cy="0"/>
          </a:xfrm>
          <a:prstGeom prst="straightConnector1">
            <a:avLst/>
          </a:prstGeom>
          <a:noFill/>
          <a:ln w="19050" cap="flat" cmpd="sng">
            <a:solidFill>
              <a:srgbClr val="CCCC00"/>
            </a:solidFill>
            <a:prstDash val="solid"/>
            <a:round/>
            <a:headEnd type="none" w="med" len="med"/>
            <a:tailEnd type="none" w="med" len="med"/>
          </a:ln>
        </p:spPr>
      </p:cxnSp>
      <p:cxnSp>
        <p:nvCxnSpPr>
          <p:cNvPr id="297" name="Google Shape;297;p29"/>
          <p:cNvCxnSpPr/>
          <p:nvPr/>
        </p:nvCxnSpPr>
        <p:spPr>
          <a:xfrm>
            <a:off x="6939325" y="2096706"/>
            <a:ext cx="588000" cy="0"/>
          </a:xfrm>
          <a:prstGeom prst="straightConnector1">
            <a:avLst/>
          </a:prstGeom>
          <a:noFill/>
          <a:ln w="19050" cap="flat" cmpd="sng">
            <a:solidFill>
              <a:schemeClr val="dk1"/>
            </a:solidFill>
            <a:prstDash val="solid"/>
            <a:round/>
            <a:headEnd type="none" w="med" len="med"/>
            <a:tailEnd type="none" w="med" len="med"/>
          </a:ln>
        </p:spPr>
      </p:cxnSp>
      <p:sp>
        <p:nvSpPr>
          <p:cNvPr id="15" name="ZoneTexte 14">
            <a:extLst>
              <a:ext uri="{FF2B5EF4-FFF2-40B4-BE49-F238E27FC236}">
                <a16:creationId xmlns:a16="http://schemas.microsoft.com/office/drawing/2014/main" id="{F7F8F19C-D421-FB4C-414B-A7C56F08A4EF}"/>
              </a:ext>
            </a:extLst>
          </p:cNvPr>
          <p:cNvSpPr txBox="1"/>
          <p:nvPr/>
        </p:nvSpPr>
        <p:spPr>
          <a:xfrm>
            <a:off x="1309984" y="3062394"/>
            <a:ext cx="1538654" cy="954107"/>
          </a:xfrm>
          <a:prstGeom prst="rect">
            <a:avLst/>
          </a:prstGeom>
          <a:noFill/>
        </p:spPr>
        <p:txBody>
          <a:bodyPr wrap="square">
            <a:spAutoFit/>
          </a:bodyPr>
          <a:lstStyle/>
          <a:p>
            <a:pPr marL="285750" lvl="0" indent="-285750" rtl="0">
              <a:spcBef>
                <a:spcPts val="0"/>
              </a:spcBef>
              <a:spcAft>
                <a:spcPts val="0"/>
              </a:spcAft>
              <a:buClr>
                <a:schemeClr val="accent1">
                  <a:lumMod val="50000"/>
                </a:schemeClr>
              </a:buClr>
              <a:buFont typeface="Arial" panose="020B0604020202020204" pitchFamily="34" charset="0"/>
              <a:buChar char="•"/>
            </a:pPr>
            <a:r>
              <a:rPr lang="fr-FR" dirty="0">
                <a:solidFill>
                  <a:schemeClr val="accent1">
                    <a:lumMod val="50000"/>
                  </a:schemeClr>
                </a:solidFill>
                <a:latin typeface="Righteous"/>
                <a:sym typeface="Righteous"/>
              </a:rPr>
              <a:t>RTC</a:t>
            </a:r>
          </a:p>
          <a:p>
            <a:pPr marL="285750" lvl="0" indent="-285750" rtl="0">
              <a:spcBef>
                <a:spcPts val="0"/>
              </a:spcBef>
              <a:spcAft>
                <a:spcPts val="0"/>
              </a:spcAft>
              <a:buClr>
                <a:schemeClr val="accent1">
                  <a:lumMod val="50000"/>
                </a:schemeClr>
              </a:buClr>
              <a:buFont typeface="Arial" panose="020B0604020202020204" pitchFamily="34" charset="0"/>
              <a:buChar char="•"/>
            </a:pPr>
            <a:r>
              <a:rPr lang="fr-FR" dirty="0">
                <a:solidFill>
                  <a:schemeClr val="accent1">
                    <a:lumMod val="50000"/>
                  </a:schemeClr>
                </a:solidFill>
                <a:latin typeface="Righteous"/>
                <a:sym typeface="Righteous"/>
              </a:rPr>
              <a:t>Taxiphones</a:t>
            </a:r>
          </a:p>
          <a:p>
            <a:pPr marL="285750" lvl="0" indent="-285750" rtl="0">
              <a:spcBef>
                <a:spcPts val="0"/>
              </a:spcBef>
              <a:spcAft>
                <a:spcPts val="0"/>
              </a:spcAft>
              <a:buClr>
                <a:schemeClr val="accent1">
                  <a:lumMod val="50000"/>
                </a:schemeClr>
              </a:buClr>
              <a:buFont typeface="Arial" panose="020B0604020202020204" pitchFamily="34" charset="0"/>
              <a:buChar char="•"/>
            </a:pPr>
            <a:r>
              <a:rPr lang="fr-FR" dirty="0">
                <a:solidFill>
                  <a:schemeClr val="accent1">
                    <a:lumMod val="50000"/>
                  </a:schemeClr>
                </a:solidFill>
                <a:latin typeface="Righteous"/>
                <a:sym typeface="Righteous"/>
              </a:rPr>
              <a:t>BLR</a:t>
            </a:r>
          </a:p>
          <a:p>
            <a:pPr marL="285750" lvl="0" indent="-285750" rtl="0">
              <a:spcBef>
                <a:spcPts val="0"/>
              </a:spcBef>
              <a:spcAft>
                <a:spcPts val="0"/>
              </a:spcAft>
              <a:buClr>
                <a:schemeClr val="accent1">
                  <a:lumMod val="50000"/>
                </a:schemeClr>
              </a:buClr>
              <a:buFont typeface="Arial" panose="020B0604020202020204" pitchFamily="34" charset="0"/>
              <a:buChar char="•"/>
            </a:pPr>
            <a:r>
              <a:rPr lang="fr-FR" dirty="0" err="1">
                <a:solidFill>
                  <a:schemeClr val="accent1">
                    <a:lumMod val="50000"/>
                  </a:schemeClr>
                </a:solidFill>
                <a:latin typeface="Righteous"/>
                <a:sym typeface="Righteous"/>
              </a:rPr>
              <a:t>VoIP</a:t>
            </a:r>
            <a:endParaRPr lang="fr-FR" dirty="0">
              <a:solidFill>
                <a:schemeClr val="accent1">
                  <a:lumMod val="50000"/>
                </a:schemeClr>
              </a:solidFill>
              <a:latin typeface="Righteous"/>
              <a:sym typeface="Righteous"/>
            </a:endParaRPr>
          </a:p>
        </p:txBody>
      </p:sp>
      <p:sp>
        <p:nvSpPr>
          <p:cNvPr id="17" name="ZoneTexte 16">
            <a:extLst>
              <a:ext uri="{FF2B5EF4-FFF2-40B4-BE49-F238E27FC236}">
                <a16:creationId xmlns:a16="http://schemas.microsoft.com/office/drawing/2014/main" id="{24A5E277-E688-CFBD-E539-E28A675863C3}"/>
              </a:ext>
            </a:extLst>
          </p:cNvPr>
          <p:cNvSpPr txBox="1"/>
          <p:nvPr/>
        </p:nvSpPr>
        <p:spPr>
          <a:xfrm>
            <a:off x="6295364" y="3122240"/>
            <a:ext cx="2848636" cy="523220"/>
          </a:xfrm>
          <a:prstGeom prst="rect">
            <a:avLst/>
          </a:prstGeom>
          <a:noFill/>
        </p:spPr>
        <p:txBody>
          <a:bodyPr wrap="square">
            <a:spAutoFit/>
          </a:bodyPr>
          <a:lstStyle/>
          <a:p>
            <a:pPr marL="285750" indent="-285750" fontAlgn="auto">
              <a:spcBef>
                <a:spcPts val="0"/>
              </a:spcBef>
              <a:spcAft>
                <a:spcPts val="0"/>
              </a:spcAft>
              <a:buClr>
                <a:schemeClr val="tx2">
                  <a:lumMod val="50000"/>
                </a:schemeClr>
              </a:buClr>
              <a:buFont typeface="Arial" panose="020B0604020202020204" pitchFamily="34" charset="0"/>
              <a:buChar char="•"/>
            </a:pPr>
            <a:r>
              <a:rPr lang="fr-FR" dirty="0">
                <a:solidFill>
                  <a:schemeClr val="tx2">
                    <a:lumMod val="75000"/>
                  </a:schemeClr>
                </a:solidFill>
                <a:latin typeface="Righteous"/>
              </a:rPr>
              <a:t>Trafic voix national</a:t>
            </a:r>
          </a:p>
          <a:p>
            <a:pPr marL="285750" indent="-285750" fontAlgn="auto">
              <a:spcBef>
                <a:spcPts val="0"/>
              </a:spcBef>
              <a:spcAft>
                <a:spcPts val="0"/>
              </a:spcAft>
              <a:buClr>
                <a:schemeClr val="tx2">
                  <a:lumMod val="50000"/>
                </a:schemeClr>
              </a:buClr>
              <a:buFont typeface="Arial" panose="020B0604020202020204" pitchFamily="34" charset="0"/>
              <a:buChar char="•"/>
            </a:pPr>
            <a:r>
              <a:rPr lang="fr-FR" dirty="0">
                <a:solidFill>
                  <a:schemeClr val="tx2">
                    <a:lumMod val="75000"/>
                  </a:schemeClr>
                </a:solidFill>
                <a:latin typeface="Righteous"/>
              </a:rPr>
              <a:t>Trafic voix international</a:t>
            </a:r>
            <a:endParaRPr lang="fr-FR" dirty="0">
              <a:solidFill>
                <a:schemeClr val="tx2">
                  <a:lumMod val="75000"/>
                </a:schemeClr>
              </a:solidFill>
              <a:latin typeface="Righteous"/>
              <a:sym typeface="Fira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a:extLst>
              <a:ext uri="{FF2B5EF4-FFF2-40B4-BE49-F238E27FC236}">
                <a16:creationId xmlns:a16="http://schemas.microsoft.com/office/drawing/2014/main" id="{D601049A-7BEF-4616-A35D-EFC2C1B12B5D}"/>
              </a:ext>
            </a:extLst>
          </p:cNvPr>
          <p:cNvSpPr>
            <a:spLocks noGrp="1"/>
          </p:cNvSpPr>
          <p:nvPr>
            <p:ph idx="4294967295"/>
          </p:nvPr>
        </p:nvSpPr>
        <p:spPr>
          <a:xfrm>
            <a:off x="0" y="882650"/>
            <a:ext cx="3557588" cy="238125"/>
          </a:xfrm>
          <a:noFill/>
          <a:ln w="9525">
            <a:noFill/>
            <a:miter lim="800000"/>
            <a:headEnd/>
            <a:tailEnd/>
          </a:ln>
        </p:spPr>
        <p:txBody>
          <a:bodyPr spcFirstLastPara="1" vert="horz" wrap="square" lIns="68580" tIns="34290" rIns="68580" bIns="34290" numCol="1" anchor="t" anchorCtr="0" compatLnSpc="1">
            <a:prstTxWarp prst="textNoShape">
              <a:avLst/>
            </a:prstTxWarp>
            <a:normAutofit lnSpcReduction="10000"/>
          </a:bodyPr>
          <a:lstStyle/>
          <a:p>
            <a:pPr marL="0" indent="0" algn="ctr" fontAlgn="base">
              <a:buSzPct val="95000"/>
              <a:buNone/>
            </a:pPr>
            <a:r>
              <a:rPr lang="fr-FR" dirty="0">
                <a:solidFill>
                  <a:schemeClr val="bg2">
                    <a:lumMod val="50000"/>
                  </a:schemeClr>
                </a:solidFill>
                <a:effectLst>
                  <a:outerShdw blurRad="38100" dist="38100" dir="2700000" algn="tl">
                    <a:srgbClr val="000000">
                      <a:alpha val="43137"/>
                    </a:srgbClr>
                  </a:outerShdw>
                </a:effectLst>
                <a:latin typeface="Blinker" panose="020B0604020202020204" charset="0"/>
              </a:rPr>
              <a:t>Parc fin Février 2025 </a:t>
            </a:r>
          </a:p>
          <a:p>
            <a:pPr marL="0" indent="0" algn="ctr" fontAlgn="base">
              <a:buSzPct val="95000"/>
              <a:buNone/>
            </a:pPr>
            <a:endParaRPr lang="fr-FR" dirty="0">
              <a:solidFill>
                <a:schemeClr val="bg2">
                  <a:lumMod val="50000"/>
                </a:schemeClr>
              </a:solidFill>
              <a:effectLst>
                <a:outerShdw blurRad="38100" dist="38100" dir="2700000" algn="tl">
                  <a:srgbClr val="000000">
                    <a:alpha val="43137"/>
                  </a:srgbClr>
                </a:outerShdw>
              </a:effectLst>
              <a:latin typeface="Blinker" panose="020B0604020202020204" charset="0"/>
            </a:endParaRPr>
          </a:p>
          <a:p>
            <a:pPr marL="0" indent="0" algn="ctr" fontAlgn="base">
              <a:buSzPct val="95000"/>
              <a:buNone/>
            </a:pPr>
            <a:endParaRPr lang="fr-FR" dirty="0">
              <a:solidFill>
                <a:schemeClr val="bg2">
                  <a:lumMod val="50000"/>
                </a:schemeClr>
              </a:solidFill>
              <a:effectLst>
                <a:outerShdw blurRad="38100" dist="38100" dir="2700000" algn="tl">
                  <a:srgbClr val="000000">
                    <a:alpha val="43137"/>
                  </a:srgbClr>
                </a:outerShdw>
              </a:effectLst>
              <a:latin typeface="Blinker" panose="020B0604020202020204" charset="0"/>
            </a:endParaRPr>
          </a:p>
          <a:p>
            <a:pPr marL="0" indent="0" algn="ctr" fontAlgn="base">
              <a:buSzPct val="95000"/>
              <a:buNone/>
            </a:pPr>
            <a:endParaRPr lang="fr-FR" dirty="0">
              <a:solidFill>
                <a:schemeClr val="bg2">
                  <a:lumMod val="50000"/>
                </a:schemeClr>
              </a:solidFill>
              <a:effectLst>
                <a:outerShdw blurRad="38100" dist="38100" dir="2700000" algn="tl">
                  <a:srgbClr val="000000">
                    <a:alpha val="43137"/>
                  </a:srgbClr>
                </a:outerShdw>
              </a:effectLst>
              <a:latin typeface="Blinker" panose="020B0604020202020204" charset="0"/>
            </a:endParaRPr>
          </a:p>
        </p:txBody>
      </p:sp>
      <p:sp>
        <p:nvSpPr>
          <p:cNvPr id="2" name="Google Shape;338;p32">
            <a:extLst>
              <a:ext uri="{FF2B5EF4-FFF2-40B4-BE49-F238E27FC236}">
                <a16:creationId xmlns:a16="http://schemas.microsoft.com/office/drawing/2014/main" id="{8B72E7B4-1FCC-444F-8BCC-C82BBED56820}"/>
              </a:ext>
            </a:extLst>
          </p:cNvPr>
          <p:cNvSpPr txBox="1">
            <a:spLocks noGrp="1"/>
          </p:cNvSpPr>
          <p:nvPr>
            <p:ph type="title" idx="4294967295"/>
          </p:nvPr>
        </p:nvSpPr>
        <p:spPr>
          <a:xfrm>
            <a:off x="0" y="269875"/>
            <a:ext cx="7702550" cy="57308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a:solidFill>
                  <a:schemeClr val="accent1">
                    <a:lumMod val="50000"/>
                  </a:schemeClr>
                </a:solidFill>
              </a:rPr>
              <a:t>1. Abonnements</a:t>
            </a:r>
          </a:p>
        </p:txBody>
      </p:sp>
      <p:sp>
        <p:nvSpPr>
          <p:cNvPr id="6" name="Espace réservé du contenu 2">
            <a:extLst>
              <a:ext uri="{FF2B5EF4-FFF2-40B4-BE49-F238E27FC236}">
                <a16:creationId xmlns:a16="http://schemas.microsoft.com/office/drawing/2014/main" id="{C3B17BC9-F033-4044-BC1D-89C20D0FEA70}"/>
              </a:ext>
            </a:extLst>
          </p:cNvPr>
          <p:cNvSpPr txBox="1">
            <a:spLocks/>
          </p:cNvSpPr>
          <p:nvPr/>
        </p:nvSpPr>
        <p:spPr bwMode="auto">
          <a:xfrm>
            <a:off x="5082382" y="889145"/>
            <a:ext cx="3341618" cy="266390"/>
          </a:xfrm>
          <a:prstGeom prst="rect">
            <a:avLst/>
          </a:prstGeom>
          <a:noFill/>
          <a:ln w="9525">
            <a:noFill/>
            <a:miter lim="800000"/>
            <a:headEnd/>
            <a:tailEnd/>
          </a:ln>
        </p:spPr>
        <p:txBody>
          <a:bodyPr spcFirstLastPara="1" vert="horz" wrap="square" lIns="68580" tIns="34290" rIns="68580" bIns="34290" numCol="1" anchor="t" anchorCtr="0" compatLnSpc="1">
            <a:prstTxWarp prst="textNoShape">
              <a:avLst/>
            </a:prstTxWarp>
            <a:normAutofit/>
          </a:bodyPr>
          <a:lstStyle>
            <a:defPPr marR="0" lvl="0" algn="l" rtl="0">
              <a:lnSpc>
                <a:spcPct val="100000"/>
              </a:lnSpc>
              <a:spcBef>
                <a:spcPts val="0"/>
              </a:spcBef>
              <a:spcAft>
                <a:spcPts val="0"/>
              </a:spcAft>
            </a:defPPr>
            <a:lvl1pPr marL="0" indent="0" algn="ctr" fontAlgn="base">
              <a:buClr>
                <a:schemeClr val="dk1"/>
              </a:buClr>
              <a:buSzPct val="95000"/>
              <a:buFont typeface="Blinker"/>
              <a:buNone/>
              <a:defRPr sz="1100">
                <a:solidFill>
                  <a:schemeClr val="bg2">
                    <a:lumMod val="50000"/>
                  </a:schemeClr>
                </a:solidFill>
                <a:effectLst>
                  <a:outerShdw blurRad="38100" dist="38100" dir="2700000" algn="tl">
                    <a:srgbClr val="000000">
                      <a:alpha val="43137"/>
                    </a:srgbClr>
                  </a:outerShdw>
                </a:effectLst>
                <a:latin typeface="Blinker" panose="020B0604020202020204" charset="0"/>
                <a:ea typeface="Blinker"/>
                <a:cs typeface="Blinker"/>
                <a:sym typeface="Blinker"/>
              </a:defRPr>
            </a:lvl1pPr>
            <a:lvl2pPr marL="914400" indent="-304800">
              <a:buClr>
                <a:schemeClr val="dk1"/>
              </a:buClr>
              <a:buSzPts val="1200"/>
              <a:buFont typeface="Blinker"/>
              <a:buChar char="○"/>
              <a:defRPr sz="1200">
                <a:solidFill>
                  <a:schemeClr val="dk1"/>
                </a:solidFill>
                <a:latin typeface="Blinker"/>
                <a:ea typeface="Blinker"/>
                <a:cs typeface="Blinker"/>
                <a:sym typeface="Blinker"/>
              </a:defRPr>
            </a:lvl2pPr>
            <a:lvl3pPr marL="1371600" indent="-304800">
              <a:buClr>
                <a:schemeClr val="dk1"/>
              </a:buClr>
              <a:buSzPts val="1200"/>
              <a:buFont typeface="Blinker"/>
              <a:buChar char="■"/>
              <a:defRPr sz="1200">
                <a:solidFill>
                  <a:schemeClr val="dk1"/>
                </a:solidFill>
                <a:latin typeface="Blinker"/>
                <a:ea typeface="Blinker"/>
                <a:cs typeface="Blinker"/>
                <a:sym typeface="Blinker"/>
              </a:defRPr>
            </a:lvl3pPr>
            <a:lvl4pPr marL="1828800" indent="-304800">
              <a:buClr>
                <a:schemeClr val="dk1"/>
              </a:buClr>
              <a:buSzPts val="1200"/>
              <a:buFont typeface="Blinker"/>
              <a:buChar char="●"/>
              <a:defRPr sz="1200">
                <a:solidFill>
                  <a:schemeClr val="dk1"/>
                </a:solidFill>
                <a:latin typeface="Blinker"/>
                <a:ea typeface="Blinker"/>
                <a:cs typeface="Blinker"/>
                <a:sym typeface="Blinker"/>
              </a:defRPr>
            </a:lvl4pPr>
            <a:lvl5pPr marL="2286000" indent="-304800">
              <a:buClr>
                <a:schemeClr val="dk1"/>
              </a:buClr>
              <a:buSzPts val="1200"/>
              <a:buFont typeface="Blinker"/>
              <a:buChar char="○"/>
              <a:defRPr sz="1200">
                <a:solidFill>
                  <a:schemeClr val="dk1"/>
                </a:solidFill>
                <a:latin typeface="Blinker"/>
                <a:ea typeface="Blinker"/>
                <a:cs typeface="Blinker"/>
                <a:sym typeface="Blinker"/>
              </a:defRPr>
            </a:lvl5pPr>
            <a:lvl6pPr marL="2743200" indent="-304800">
              <a:buClr>
                <a:schemeClr val="dk1"/>
              </a:buClr>
              <a:buSzPts val="1200"/>
              <a:buFont typeface="Blinker"/>
              <a:buChar char="■"/>
              <a:defRPr sz="1200">
                <a:solidFill>
                  <a:schemeClr val="dk1"/>
                </a:solidFill>
                <a:latin typeface="Blinker"/>
                <a:ea typeface="Blinker"/>
                <a:cs typeface="Blinker"/>
                <a:sym typeface="Blinker"/>
              </a:defRPr>
            </a:lvl6pPr>
            <a:lvl7pPr marL="3200400" indent="-304800">
              <a:buClr>
                <a:schemeClr val="dk1"/>
              </a:buClr>
              <a:buSzPts val="1200"/>
              <a:buFont typeface="Blinker"/>
              <a:buChar char="●"/>
              <a:defRPr sz="1200">
                <a:solidFill>
                  <a:schemeClr val="dk1"/>
                </a:solidFill>
                <a:latin typeface="Blinker"/>
                <a:ea typeface="Blinker"/>
                <a:cs typeface="Blinker"/>
                <a:sym typeface="Blinker"/>
              </a:defRPr>
            </a:lvl7pPr>
            <a:lvl8pPr marL="3657600" indent="-304800">
              <a:buClr>
                <a:schemeClr val="dk1"/>
              </a:buClr>
              <a:buSzPts val="1200"/>
              <a:buFont typeface="Blinker"/>
              <a:buChar char="○"/>
              <a:defRPr sz="1200">
                <a:solidFill>
                  <a:schemeClr val="dk1"/>
                </a:solidFill>
                <a:latin typeface="Blinker"/>
                <a:ea typeface="Blinker"/>
                <a:cs typeface="Blinker"/>
                <a:sym typeface="Blinker"/>
              </a:defRPr>
            </a:lvl8pPr>
            <a:lvl9pPr marL="4114800" indent="-304800">
              <a:buClr>
                <a:schemeClr val="dk1"/>
              </a:buClr>
              <a:buSzPts val="1200"/>
              <a:buFont typeface="Blinker"/>
              <a:buChar char="■"/>
              <a:defRPr sz="1200">
                <a:solidFill>
                  <a:schemeClr val="dk1"/>
                </a:solidFill>
                <a:latin typeface="Blinker"/>
                <a:ea typeface="Blinker"/>
                <a:cs typeface="Blinker"/>
                <a:sym typeface="Blinker"/>
              </a:defRPr>
            </a:lvl9pPr>
          </a:lstStyle>
          <a:p>
            <a:r>
              <a:rPr lang="fr-FR" sz="1200" dirty="0"/>
              <a:t>Evolution mensuelle du parc</a:t>
            </a:r>
          </a:p>
        </p:txBody>
      </p:sp>
      <p:sp>
        <p:nvSpPr>
          <p:cNvPr id="7" name="Espace réservé du contenu 2">
            <a:extLst>
              <a:ext uri="{FF2B5EF4-FFF2-40B4-BE49-F238E27FC236}">
                <a16:creationId xmlns:a16="http://schemas.microsoft.com/office/drawing/2014/main" id="{C5281FB2-5D61-4A7E-BF69-ACE66167F6BE}"/>
              </a:ext>
            </a:extLst>
          </p:cNvPr>
          <p:cNvSpPr txBox="1">
            <a:spLocks/>
          </p:cNvSpPr>
          <p:nvPr/>
        </p:nvSpPr>
        <p:spPr bwMode="auto">
          <a:xfrm>
            <a:off x="4866358" y="2688058"/>
            <a:ext cx="3557642" cy="357038"/>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eaLnBrk="1" hangingPunct="1">
              <a:spcBef>
                <a:spcPts val="750"/>
              </a:spcBef>
              <a:spcAft>
                <a:spcPts val="0"/>
              </a:spcAft>
              <a:buClr>
                <a:schemeClr val="accent1"/>
              </a:buClr>
              <a:buNone/>
            </a:pPr>
            <a:r>
              <a:rPr lang="fr-FR" sz="1200" dirty="0">
                <a:solidFill>
                  <a:schemeClr val="bg2">
                    <a:lumMod val="50000"/>
                  </a:schemeClr>
                </a:solidFill>
                <a:effectLst>
                  <a:outerShdw blurRad="38100" dist="38100" dir="2700000" algn="tl">
                    <a:srgbClr val="000000">
                      <a:alpha val="43137"/>
                    </a:srgbClr>
                  </a:outerShdw>
                </a:effectLst>
                <a:latin typeface="Blinker" panose="020B0604020202020204" charset="0"/>
              </a:rPr>
              <a:t>Evolution du parc</a:t>
            </a:r>
          </a:p>
        </p:txBody>
      </p:sp>
      <p:graphicFrame>
        <p:nvGraphicFramePr>
          <p:cNvPr id="8" name="Graphique 7">
            <a:extLst>
              <a:ext uri="{FF2B5EF4-FFF2-40B4-BE49-F238E27FC236}">
                <a16:creationId xmlns:a16="http://schemas.microsoft.com/office/drawing/2014/main" id="{1B2411EC-1479-4D2F-863C-75648B6F5AB6}"/>
              </a:ext>
            </a:extLst>
          </p:cNvPr>
          <p:cNvGraphicFramePr>
            <a:graphicFrameLocks noGrp="1"/>
          </p:cNvGraphicFramePr>
          <p:nvPr>
            <p:extLst>
              <p:ext uri="{D42A27DB-BD31-4B8C-83A1-F6EECF244321}">
                <p14:modId xmlns:p14="http://schemas.microsoft.com/office/powerpoint/2010/main" val="3330392941"/>
              </p:ext>
            </p:extLst>
          </p:nvPr>
        </p:nvGraphicFramePr>
        <p:xfrm>
          <a:off x="4277643" y="1210097"/>
          <a:ext cx="4170543" cy="15025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Objet 8">
            <a:extLst>
              <a:ext uri="{FF2B5EF4-FFF2-40B4-BE49-F238E27FC236}">
                <a16:creationId xmlns:a16="http://schemas.microsoft.com/office/drawing/2014/main" id="{C533CC97-0709-47A4-9CE5-C909B634E030}"/>
              </a:ext>
            </a:extLst>
          </p:cNvPr>
          <p:cNvGraphicFramePr>
            <a:graphicFrameLocks noChangeAspect="1"/>
          </p:cNvGraphicFramePr>
          <p:nvPr>
            <p:extLst>
              <p:ext uri="{D42A27DB-BD31-4B8C-83A1-F6EECF244321}">
                <p14:modId xmlns:p14="http://schemas.microsoft.com/office/powerpoint/2010/main" val="2660672106"/>
              </p:ext>
            </p:extLst>
          </p:nvPr>
        </p:nvGraphicFramePr>
        <p:xfrm>
          <a:off x="238125" y="1239838"/>
          <a:ext cx="3810000" cy="1111250"/>
        </p:xfrm>
        <a:graphic>
          <a:graphicData uri="http://schemas.openxmlformats.org/presentationml/2006/ole">
            <mc:AlternateContent xmlns:mc="http://schemas.openxmlformats.org/markup-compatibility/2006">
              <mc:Choice xmlns:v="urn:schemas-microsoft-com:vml" Requires="v">
                <p:oleObj spid="_x0000_s1028" name="Worksheet" r:id="rId5" imgW="5324651" imgH="1285875" progId="Excel.Sheet.8">
                  <p:link updateAutomatic="1"/>
                </p:oleObj>
              </mc:Choice>
              <mc:Fallback>
                <p:oleObj name="Worksheet" r:id="rId5" imgW="5324651" imgH="1285875" progId="Excel.Sheet.8">
                  <p:link updateAutomatic="1"/>
                  <p:pic>
                    <p:nvPicPr>
                      <p:cNvPr id="9" name="Objet 8">
                        <a:extLst>
                          <a:ext uri="{FF2B5EF4-FFF2-40B4-BE49-F238E27FC236}">
                            <a16:creationId xmlns:a16="http://schemas.microsoft.com/office/drawing/2014/main" id="{C533CC97-0709-47A4-9CE5-C909B634E030}"/>
                          </a:ext>
                        </a:extLst>
                      </p:cNvPr>
                      <p:cNvPicPr/>
                      <p:nvPr/>
                    </p:nvPicPr>
                    <p:blipFill>
                      <a:blip r:embed="rId6"/>
                      <a:stretch>
                        <a:fillRect/>
                      </a:stretch>
                    </p:blipFill>
                    <p:spPr>
                      <a:xfrm>
                        <a:off x="238125" y="1239838"/>
                        <a:ext cx="3810000" cy="1111250"/>
                      </a:xfrm>
                      <a:prstGeom prst="rect">
                        <a:avLst/>
                      </a:prstGeom>
                      <a:solidFill>
                        <a:schemeClr val="accent1"/>
                      </a:solidFill>
                    </p:spPr>
                  </p:pic>
                </p:oleObj>
              </mc:Fallback>
            </mc:AlternateContent>
          </a:graphicData>
        </a:graphic>
      </p:graphicFrame>
      <p:graphicFrame>
        <p:nvGraphicFramePr>
          <p:cNvPr id="12" name="Objet 11">
            <a:extLst>
              <a:ext uri="{FF2B5EF4-FFF2-40B4-BE49-F238E27FC236}">
                <a16:creationId xmlns:a16="http://schemas.microsoft.com/office/drawing/2014/main" id="{DC76F4BF-CE60-4B27-828C-8C5145FD8248}"/>
              </a:ext>
            </a:extLst>
          </p:cNvPr>
          <p:cNvGraphicFramePr>
            <a:graphicFrameLocks noChangeAspect="1"/>
          </p:cNvGraphicFramePr>
          <p:nvPr>
            <p:extLst>
              <p:ext uri="{D42A27DB-BD31-4B8C-83A1-F6EECF244321}">
                <p14:modId xmlns:p14="http://schemas.microsoft.com/office/powerpoint/2010/main" val="2852823527"/>
              </p:ext>
            </p:extLst>
          </p:nvPr>
        </p:nvGraphicFramePr>
        <p:xfrm>
          <a:off x="4013200" y="3273425"/>
          <a:ext cx="4732338" cy="1377950"/>
        </p:xfrm>
        <a:graphic>
          <a:graphicData uri="http://schemas.openxmlformats.org/presentationml/2006/ole">
            <mc:AlternateContent xmlns:mc="http://schemas.openxmlformats.org/markup-compatibility/2006">
              <mc:Choice xmlns:v="urn:schemas-microsoft-com:vml" Requires="v">
                <p:oleObj spid="_x0000_s1029" name="Worksheet" r:id="rId7" imgW="5324651" imgH="1285875" progId="Excel.Sheet.8">
                  <p:link updateAutomatic="1"/>
                </p:oleObj>
              </mc:Choice>
              <mc:Fallback>
                <p:oleObj name="Worksheet" r:id="rId7" imgW="5324651" imgH="1285875" progId="Excel.Sheet.8">
                  <p:link updateAutomatic="1"/>
                  <p:pic>
                    <p:nvPicPr>
                      <p:cNvPr id="12" name="Objet 11">
                        <a:extLst>
                          <a:ext uri="{FF2B5EF4-FFF2-40B4-BE49-F238E27FC236}">
                            <a16:creationId xmlns:a16="http://schemas.microsoft.com/office/drawing/2014/main" id="{DC76F4BF-CE60-4B27-828C-8C5145FD8248}"/>
                          </a:ext>
                        </a:extLst>
                      </p:cNvPr>
                      <p:cNvPicPr/>
                      <p:nvPr/>
                    </p:nvPicPr>
                    <p:blipFill>
                      <a:blip r:embed="rId8"/>
                      <a:stretch>
                        <a:fillRect/>
                      </a:stretch>
                    </p:blipFill>
                    <p:spPr>
                      <a:xfrm>
                        <a:off x="4013200" y="3273425"/>
                        <a:ext cx="4732338" cy="1377950"/>
                      </a:xfrm>
                      <a:prstGeom prst="rect">
                        <a:avLst/>
                      </a:prstGeom>
                    </p:spPr>
                  </p:pic>
                </p:oleObj>
              </mc:Fallback>
            </mc:AlternateContent>
          </a:graphicData>
        </a:graphic>
      </p:graphicFrame>
      <p:graphicFrame>
        <p:nvGraphicFramePr>
          <p:cNvPr id="13" name="Graphique 12">
            <a:extLst>
              <a:ext uri="{FF2B5EF4-FFF2-40B4-BE49-F238E27FC236}">
                <a16:creationId xmlns:a16="http://schemas.microsoft.com/office/drawing/2014/main" id="{D50B95EE-ECB0-4F0A-9C56-EF736BB2F823}"/>
              </a:ext>
            </a:extLst>
          </p:cNvPr>
          <p:cNvGraphicFramePr>
            <a:graphicFrameLocks noGrp="1"/>
          </p:cNvGraphicFramePr>
          <p:nvPr>
            <p:extLst>
              <p:ext uri="{D42A27DB-BD31-4B8C-83A1-F6EECF244321}">
                <p14:modId xmlns:p14="http://schemas.microsoft.com/office/powerpoint/2010/main" val="3226783694"/>
              </p:ext>
            </p:extLst>
          </p:nvPr>
        </p:nvGraphicFramePr>
        <p:xfrm>
          <a:off x="204717" y="3005226"/>
          <a:ext cx="3212301" cy="1846906"/>
        </p:xfrm>
        <a:graphic>
          <a:graphicData uri="http://schemas.openxmlformats.org/drawingml/2006/chart">
            <c:chart xmlns:c="http://schemas.openxmlformats.org/drawingml/2006/chart" xmlns:r="http://schemas.openxmlformats.org/officeDocument/2006/relationships" r:id="rId9"/>
          </a:graphicData>
        </a:graphic>
      </p:graphicFrame>
      <p:sp>
        <p:nvSpPr>
          <p:cNvPr id="14" name="Espace réservé du contenu 2">
            <a:extLst>
              <a:ext uri="{FF2B5EF4-FFF2-40B4-BE49-F238E27FC236}">
                <a16:creationId xmlns:a16="http://schemas.microsoft.com/office/drawing/2014/main" id="{92121BEE-AD6E-4289-80F1-E876FB8D4C9E}"/>
              </a:ext>
            </a:extLst>
          </p:cNvPr>
          <p:cNvSpPr txBox="1">
            <a:spLocks/>
          </p:cNvSpPr>
          <p:nvPr/>
        </p:nvSpPr>
        <p:spPr bwMode="auto">
          <a:xfrm>
            <a:off x="237460" y="2688058"/>
            <a:ext cx="3341618" cy="357038"/>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fr-FR" sz="1100" dirty="0">
                <a:solidFill>
                  <a:schemeClr val="bg2">
                    <a:lumMod val="50000"/>
                  </a:schemeClr>
                </a:solidFill>
                <a:effectLst>
                  <a:outerShdw blurRad="38100" dist="38100" dir="2700000" algn="tl">
                    <a:srgbClr val="000000">
                      <a:alpha val="43137"/>
                    </a:srgbClr>
                  </a:outerShdw>
                </a:effectLst>
                <a:latin typeface="Blinker" panose="020B0604020202020204" charset="0"/>
                <a:sym typeface="Blinker"/>
              </a:rPr>
              <a:t>Parts de marché fin Février 2025 </a:t>
            </a:r>
          </a:p>
        </p:txBody>
      </p:sp>
      <p:sp>
        <p:nvSpPr>
          <p:cNvPr id="16" name="Espace réservé du numéro de diapositive 3">
            <a:extLst>
              <a:ext uri="{FF2B5EF4-FFF2-40B4-BE49-F238E27FC236}">
                <a16:creationId xmlns:a16="http://schemas.microsoft.com/office/drawing/2014/main" id="{1253F2D5-C833-43D3-B408-3814146B29DB}"/>
              </a:ext>
            </a:extLst>
          </p:cNvPr>
          <p:cNvSpPr txBox="1">
            <a:spLocks/>
          </p:cNvSpPr>
          <p:nvPr/>
        </p:nvSpPr>
        <p:spPr>
          <a:xfrm>
            <a:off x="1143000" y="4890195"/>
            <a:ext cx="6858000" cy="273844"/>
          </a:xfrm>
          <a:prstGeom prst="rect">
            <a:avLst/>
          </a:prstGeom>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fr-FR" sz="675" i="1" dirty="0">
                <a:solidFill>
                  <a:schemeClr val="accent6">
                    <a:lumMod val="50000"/>
                  </a:schemeClr>
                </a:solidFill>
                <a:latin typeface="Blinker" panose="020B0604020202020204" charset="0"/>
              </a:rPr>
              <a:t>Tableau de Bord Mensuel – Téléphonie Fixe – </a:t>
            </a:r>
            <a:r>
              <a:rPr lang="fr-FR" sz="675" i="1" dirty="0">
                <a:solidFill>
                  <a:schemeClr val="accent4">
                    <a:lumMod val="75000"/>
                  </a:schemeClr>
                </a:solidFill>
                <a:latin typeface="Blinker" panose="020B0604020202020204" charset="0"/>
              </a:rPr>
              <a:t>Février 2025</a:t>
            </a:r>
            <a:r>
              <a:rPr lang="fr-FR" sz="675" i="1" dirty="0">
                <a:solidFill>
                  <a:schemeClr val="accent6">
                    <a:lumMod val="50000"/>
                  </a:schemeClr>
                </a:solidFill>
                <a:latin typeface="Blinker" panose="020B0604020202020204" charset="0"/>
              </a:rPr>
              <a:t> – page </a:t>
            </a:r>
            <a:fld id="{F19A284B-DA03-43B1-BE25-D75F61533C81}" type="slidenum">
              <a:rPr lang="fr-FR" sz="675" i="1">
                <a:solidFill>
                  <a:schemeClr val="accent6">
                    <a:lumMod val="50000"/>
                  </a:schemeClr>
                </a:solidFill>
                <a:latin typeface="Blinker" panose="020B0604020202020204" charset="0"/>
              </a:rPr>
              <a:pPr algn="ctr">
                <a:defRPr/>
              </a:pPr>
              <a:t>3</a:t>
            </a:fld>
            <a:endParaRPr lang="fr-FR" sz="675" i="1" dirty="0">
              <a:solidFill>
                <a:schemeClr val="accent6">
                  <a:lumMod val="50000"/>
                </a:schemeClr>
              </a:solidFill>
              <a:latin typeface="Blinker" panose="020B0604020202020204" charset="0"/>
            </a:endParaRPr>
          </a:p>
        </p:txBody>
      </p:sp>
      <p:pic>
        <p:nvPicPr>
          <p:cNvPr id="17" name="Picture 26" descr="cercle logo222">
            <a:extLst>
              <a:ext uri="{FF2B5EF4-FFF2-40B4-BE49-F238E27FC236}">
                <a16:creationId xmlns:a16="http://schemas.microsoft.com/office/drawing/2014/main" id="{30CBA875-AE1C-4CE0-A1EE-B3B72A160267}"/>
              </a:ext>
            </a:extLst>
          </p:cNvPr>
          <p:cNvPicPr>
            <a:picLocks noChangeAspect="1" noChangeArrowheads="1"/>
          </p:cNvPicPr>
          <p:nvPr/>
        </p:nvPicPr>
        <p:blipFill rotWithShape="1">
          <a:blip r:embed="rId10" cstate="print">
            <a:lum bright="18000"/>
          </a:blip>
          <a:srcRect r="26113"/>
          <a:stretch/>
        </p:blipFill>
        <p:spPr bwMode="auto">
          <a:xfrm>
            <a:off x="8424000" y="70694"/>
            <a:ext cx="512676" cy="501633"/>
          </a:xfrm>
          <a:prstGeom prst="rect">
            <a:avLst/>
          </a:prstGeom>
          <a:noFill/>
          <a:ln w="9525">
            <a:noFill/>
            <a:miter lim="800000"/>
            <a:headEnd/>
            <a:tailEnd/>
          </a:ln>
        </p:spPr>
      </p:pic>
    </p:spTree>
    <p:extLst>
      <p:ext uri="{BB962C8B-B14F-4D97-AF65-F5344CB8AC3E}">
        <p14:creationId xmlns:p14="http://schemas.microsoft.com/office/powerpoint/2010/main" val="3625519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contenu 2">
            <a:extLst>
              <a:ext uri="{FF2B5EF4-FFF2-40B4-BE49-F238E27FC236}">
                <a16:creationId xmlns:a16="http://schemas.microsoft.com/office/drawing/2014/main" id="{733BDAB8-8AE2-41AD-8620-A9B3C4200506}"/>
              </a:ext>
            </a:extLst>
          </p:cNvPr>
          <p:cNvSpPr txBox="1">
            <a:spLocks/>
          </p:cNvSpPr>
          <p:nvPr/>
        </p:nvSpPr>
        <p:spPr bwMode="auto">
          <a:xfrm>
            <a:off x="224713" y="2605577"/>
            <a:ext cx="4362940" cy="387775"/>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eaLnBrk="1" hangingPunct="1">
              <a:spcBef>
                <a:spcPts val="750"/>
              </a:spcBef>
              <a:spcAft>
                <a:spcPts val="0"/>
              </a:spcAft>
              <a:buClr>
                <a:schemeClr val="accent1"/>
              </a:buClr>
              <a:buNone/>
            </a:pPr>
            <a:r>
              <a:rPr lang="fr-FR" sz="1200" dirty="0">
                <a:solidFill>
                  <a:schemeClr val="bg2">
                    <a:lumMod val="50000"/>
                  </a:schemeClr>
                </a:solidFill>
                <a:effectLst>
                  <a:outerShdw blurRad="38100" dist="38100" dir="2700000" algn="tl">
                    <a:srgbClr val="000000">
                      <a:alpha val="43137"/>
                    </a:srgbClr>
                  </a:outerShdw>
                </a:effectLst>
                <a:latin typeface="Blinker" panose="020B0604020202020204" charset="0"/>
              </a:rPr>
              <a:t>Evolution mensuelle des parts de marché des abonnements par opérateur</a:t>
            </a:r>
          </a:p>
          <a:p>
            <a:pPr marL="0" indent="0">
              <a:buNone/>
            </a:pPr>
            <a:endParaRPr lang="fr-FR" sz="900" dirty="0">
              <a:solidFill>
                <a:schemeClr val="bg2">
                  <a:lumMod val="50000"/>
                </a:schemeClr>
              </a:solidFill>
            </a:endParaRPr>
          </a:p>
        </p:txBody>
      </p:sp>
      <p:sp>
        <p:nvSpPr>
          <p:cNvPr id="18" name="Espace réservé du contenu 2">
            <a:extLst>
              <a:ext uri="{FF2B5EF4-FFF2-40B4-BE49-F238E27FC236}">
                <a16:creationId xmlns:a16="http://schemas.microsoft.com/office/drawing/2014/main" id="{708CAC77-3DBF-4588-9F91-882C7740047A}"/>
              </a:ext>
            </a:extLst>
          </p:cNvPr>
          <p:cNvSpPr txBox="1">
            <a:spLocks/>
          </p:cNvSpPr>
          <p:nvPr/>
        </p:nvSpPr>
        <p:spPr bwMode="auto">
          <a:xfrm>
            <a:off x="4852164" y="498434"/>
            <a:ext cx="4290117" cy="395914"/>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eaLnBrk="1" hangingPunct="1">
              <a:spcBef>
                <a:spcPts val="750"/>
              </a:spcBef>
              <a:spcAft>
                <a:spcPts val="0"/>
              </a:spcAft>
              <a:buClr>
                <a:schemeClr val="accent1"/>
              </a:buClr>
              <a:buNone/>
            </a:pPr>
            <a:r>
              <a:rPr lang="fr-FR" sz="1200" dirty="0">
                <a:solidFill>
                  <a:schemeClr val="bg2">
                    <a:lumMod val="50000"/>
                  </a:schemeClr>
                </a:solidFill>
                <a:effectLst>
                  <a:outerShdw blurRad="38100" dist="38100" dir="2700000" algn="tl">
                    <a:srgbClr val="000000">
                      <a:alpha val="43137"/>
                    </a:srgbClr>
                  </a:outerShdw>
                </a:effectLst>
                <a:latin typeface="Blinker" panose="020B0604020202020204" charset="0"/>
              </a:rPr>
              <a:t>Evolution du parc de la téléphonie fixe par opérateur</a:t>
            </a:r>
          </a:p>
          <a:p>
            <a:endParaRPr lang="fr-FR" sz="900" dirty="0">
              <a:solidFill>
                <a:schemeClr val="bg2">
                  <a:lumMod val="50000"/>
                </a:schemeClr>
              </a:solidFill>
            </a:endParaRPr>
          </a:p>
          <a:p>
            <a:endParaRPr lang="fr-FR" sz="900" dirty="0">
              <a:solidFill>
                <a:schemeClr val="bg2">
                  <a:lumMod val="50000"/>
                </a:schemeClr>
              </a:solidFill>
            </a:endParaRPr>
          </a:p>
          <a:p>
            <a:endParaRPr lang="fr-FR" sz="900" dirty="0">
              <a:solidFill>
                <a:schemeClr val="bg2">
                  <a:lumMod val="50000"/>
                </a:schemeClr>
              </a:solidFill>
            </a:endParaRPr>
          </a:p>
          <a:p>
            <a:endParaRPr lang="fr-FR" sz="900" dirty="0">
              <a:solidFill>
                <a:schemeClr val="bg2">
                  <a:lumMod val="50000"/>
                </a:schemeClr>
              </a:solidFill>
            </a:endParaRPr>
          </a:p>
        </p:txBody>
      </p:sp>
      <p:sp>
        <p:nvSpPr>
          <p:cNvPr id="19" name="Espace réservé du contenu 2">
            <a:extLst>
              <a:ext uri="{FF2B5EF4-FFF2-40B4-BE49-F238E27FC236}">
                <a16:creationId xmlns:a16="http://schemas.microsoft.com/office/drawing/2014/main" id="{902ED1D4-FD14-4771-B243-A7FD1CD2AECD}"/>
              </a:ext>
            </a:extLst>
          </p:cNvPr>
          <p:cNvSpPr txBox="1">
            <a:spLocks/>
          </p:cNvSpPr>
          <p:nvPr/>
        </p:nvSpPr>
        <p:spPr bwMode="auto">
          <a:xfrm>
            <a:off x="224713" y="432799"/>
            <a:ext cx="3948525" cy="387774"/>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eaLnBrk="1" hangingPunct="1">
              <a:spcBef>
                <a:spcPts val="750"/>
              </a:spcBef>
              <a:spcAft>
                <a:spcPts val="0"/>
              </a:spcAft>
              <a:buClr>
                <a:schemeClr val="accent1"/>
              </a:buClr>
              <a:buNone/>
            </a:pPr>
            <a:r>
              <a:rPr lang="fr-FR" sz="1200" dirty="0">
                <a:solidFill>
                  <a:schemeClr val="bg2">
                    <a:lumMod val="50000"/>
                  </a:schemeClr>
                </a:solidFill>
                <a:effectLst>
                  <a:outerShdw blurRad="38100" dist="38100" dir="2700000" algn="tl">
                    <a:srgbClr val="000000">
                      <a:alpha val="43137"/>
                    </a:srgbClr>
                  </a:outerShdw>
                </a:effectLst>
                <a:latin typeface="Blinker" panose="020B0604020202020204" charset="0"/>
                <a:sym typeface="Blinker"/>
              </a:rPr>
              <a:t>Evolution du parc de la téléphonie fixe par type d’utilisation</a:t>
            </a:r>
          </a:p>
          <a:p>
            <a:endParaRPr lang="fr-FR" sz="900" dirty="0">
              <a:solidFill>
                <a:schemeClr val="bg2">
                  <a:lumMod val="50000"/>
                </a:schemeClr>
              </a:solidFill>
            </a:endParaRPr>
          </a:p>
          <a:p>
            <a:endParaRPr lang="fr-FR" sz="900" dirty="0">
              <a:solidFill>
                <a:schemeClr val="bg2">
                  <a:lumMod val="50000"/>
                </a:schemeClr>
              </a:solidFill>
            </a:endParaRPr>
          </a:p>
          <a:p>
            <a:endParaRPr lang="fr-FR" sz="900" dirty="0">
              <a:solidFill>
                <a:schemeClr val="bg2">
                  <a:lumMod val="50000"/>
                </a:schemeClr>
              </a:solidFill>
            </a:endParaRPr>
          </a:p>
        </p:txBody>
      </p:sp>
      <p:sp>
        <p:nvSpPr>
          <p:cNvPr id="20" name="Espace réservé du contenu 2">
            <a:extLst>
              <a:ext uri="{FF2B5EF4-FFF2-40B4-BE49-F238E27FC236}">
                <a16:creationId xmlns:a16="http://schemas.microsoft.com/office/drawing/2014/main" id="{45222D26-1FAD-4B94-858C-96E5A1F12AF9}"/>
              </a:ext>
            </a:extLst>
          </p:cNvPr>
          <p:cNvSpPr txBox="1">
            <a:spLocks/>
          </p:cNvSpPr>
          <p:nvPr/>
        </p:nvSpPr>
        <p:spPr bwMode="auto">
          <a:xfrm>
            <a:off x="5290269" y="2605578"/>
            <a:ext cx="3629018" cy="537031"/>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eaLnBrk="1" hangingPunct="1">
              <a:spcBef>
                <a:spcPts val="750"/>
              </a:spcBef>
              <a:spcAft>
                <a:spcPts val="0"/>
              </a:spcAft>
              <a:buClr>
                <a:schemeClr val="accent1"/>
              </a:buClr>
              <a:buNone/>
            </a:pPr>
            <a:r>
              <a:rPr lang="fr-FR" sz="1200" dirty="0">
                <a:solidFill>
                  <a:schemeClr val="bg2">
                    <a:lumMod val="50000"/>
                  </a:schemeClr>
                </a:solidFill>
                <a:effectLst>
                  <a:outerShdw blurRad="38100" dist="38100" dir="2700000" algn="tl">
                    <a:srgbClr val="000000">
                      <a:alpha val="43137"/>
                    </a:srgbClr>
                  </a:outerShdw>
                </a:effectLst>
                <a:latin typeface="Blinker" panose="020B0604020202020204" charset="0"/>
              </a:rPr>
              <a:t>Evolution des parts de marché des abonnements                 par opérateur</a:t>
            </a:r>
          </a:p>
        </p:txBody>
      </p:sp>
      <p:graphicFrame>
        <p:nvGraphicFramePr>
          <p:cNvPr id="21" name="Objet 20">
            <a:extLst>
              <a:ext uri="{FF2B5EF4-FFF2-40B4-BE49-F238E27FC236}">
                <a16:creationId xmlns:a16="http://schemas.microsoft.com/office/drawing/2014/main" id="{AB08560B-7610-4370-81CC-E037DAFD55E4}"/>
              </a:ext>
            </a:extLst>
          </p:cNvPr>
          <p:cNvGraphicFramePr>
            <a:graphicFrameLocks noChangeAspect="1"/>
          </p:cNvGraphicFramePr>
          <p:nvPr>
            <p:extLst>
              <p:ext uri="{D42A27DB-BD31-4B8C-83A1-F6EECF244321}">
                <p14:modId xmlns:p14="http://schemas.microsoft.com/office/powerpoint/2010/main" val="398948775"/>
              </p:ext>
            </p:extLst>
          </p:nvPr>
        </p:nvGraphicFramePr>
        <p:xfrm>
          <a:off x="4689475" y="3279775"/>
          <a:ext cx="4210050" cy="1425575"/>
        </p:xfrm>
        <a:graphic>
          <a:graphicData uri="http://schemas.openxmlformats.org/presentationml/2006/ole">
            <mc:AlternateContent xmlns:mc="http://schemas.openxmlformats.org/markup-compatibility/2006">
              <mc:Choice xmlns:v="urn:schemas-microsoft-com:vml" Requires="v">
                <p:oleObj spid="_x0000_s2051" name="Worksheet" r:id="rId4" imgW="5324651" imgH="1161894" progId="Excel.Sheet.8">
                  <p:link updateAutomatic="1"/>
                </p:oleObj>
              </mc:Choice>
              <mc:Fallback>
                <p:oleObj name="Worksheet" r:id="rId4" imgW="5324651" imgH="1161894" progId="Excel.Sheet.8">
                  <p:link updateAutomatic="1"/>
                  <p:pic>
                    <p:nvPicPr>
                      <p:cNvPr id="21" name="Objet 20">
                        <a:extLst>
                          <a:ext uri="{FF2B5EF4-FFF2-40B4-BE49-F238E27FC236}">
                            <a16:creationId xmlns:a16="http://schemas.microsoft.com/office/drawing/2014/main" id="{AB08560B-7610-4370-81CC-E037DAFD55E4}"/>
                          </a:ext>
                        </a:extLst>
                      </p:cNvPr>
                      <p:cNvPicPr/>
                      <p:nvPr/>
                    </p:nvPicPr>
                    <p:blipFill>
                      <a:blip r:embed="rId5"/>
                      <a:stretch>
                        <a:fillRect/>
                      </a:stretch>
                    </p:blipFill>
                    <p:spPr>
                      <a:xfrm>
                        <a:off x="4689475" y="3279775"/>
                        <a:ext cx="4210050" cy="1425575"/>
                      </a:xfrm>
                      <a:prstGeom prst="rect">
                        <a:avLst/>
                      </a:prstGeom>
                    </p:spPr>
                  </p:pic>
                </p:oleObj>
              </mc:Fallback>
            </mc:AlternateContent>
          </a:graphicData>
        </a:graphic>
      </p:graphicFrame>
      <p:graphicFrame>
        <p:nvGraphicFramePr>
          <p:cNvPr id="22" name="Graphique 21">
            <a:extLst>
              <a:ext uri="{FF2B5EF4-FFF2-40B4-BE49-F238E27FC236}">
                <a16:creationId xmlns:a16="http://schemas.microsoft.com/office/drawing/2014/main" id="{0A011CBE-FDA9-49CF-8D8B-5AAE631ECE7F}"/>
              </a:ext>
            </a:extLst>
          </p:cNvPr>
          <p:cNvGraphicFramePr>
            <a:graphicFrameLocks noGrp="1"/>
          </p:cNvGraphicFramePr>
          <p:nvPr>
            <p:extLst>
              <p:ext uri="{D42A27DB-BD31-4B8C-83A1-F6EECF244321}">
                <p14:modId xmlns:p14="http://schemas.microsoft.com/office/powerpoint/2010/main" val="960128032"/>
              </p:ext>
            </p:extLst>
          </p:nvPr>
        </p:nvGraphicFramePr>
        <p:xfrm>
          <a:off x="369472" y="894348"/>
          <a:ext cx="4093947" cy="137387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Graphique 22">
            <a:extLst>
              <a:ext uri="{FF2B5EF4-FFF2-40B4-BE49-F238E27FC236}">
                <a16:creationId xmlns:a16="http://schemas.microsoft.com/office/drawing/2014/main" id="{B2194EF1-CFE8-4605-ADDB-F9096770C565}"/>
              </a:ext>
            </a:extLst>
          </p:cNvPr>
          <p:cNvGraphicFramePr>
            <a:graphicFrameLocks noGrp="1"/>
          </p:cNvGraphicFramePr>
          <p:nvPr>
            <p:extLst>
              <p:ext uri="{D42A27DB-BD31-4B8C-83A1-F6EECF244321}">
                <p14:modId xmlns:p14="http://schemas.microsoft.com/office/powerpoint/2010/main" val="182707396"/>
              </p:ext>
            </p:extLst>
          </p:nvPr>
        </p:nvGraphicFramePr>
        <p:xfrm>
          <a:off x="4746963" y="933625"/>
          <a:ext cx="4093947" cy="142466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Graphique 23">
            <a:extLst>
              <a:ext uri="{FF2B5EF4-FFF2-40B4-BE49-F238E27FC236}">
                <a16:creationId xmlns:a16="http://schemas.microsoft.com/office/drawing/2014/main" id="{A94A264E-3AD6-42CA-AD4F-E6F5F118005A}"/>
              </a:ext>
            </a:extLst>
          </p:cNvPr>
          <p:cNvGraphicFramePr>
            <a:graphicFrameLocks noGrp="1"/>
          </p:cNvGraphicFramePr>
          <p:nvPr>
            <p:extLst>
              <p:ext uri="{D42A27DB-BD31-4B8C-83A1-F6EECF244321}">
                <p14:modId xmlns:p14="http://schemas.microsoft.com/office/powerpoint/2010/main" val="3260483329"/>
              </p:ext>
            </p:extLst>
          </p:nvPr>
        </p:nvGraphicFramePr>
        <p:xfrm>
          <a:off x="133643" y="3330709"/>
          <a:ext cx="4128974" cy="1424664"/>
        </p:xfrm>
        <a:graphic>
          <a:graphicData uri="http://schemas.openxmlformats.org/drawingml/2006/chart">
            <c:chart xmlns:c="http://schemas.openxmlformats.org/drawingml/2006/chart" xmlns:r="http://schemas.openxmlformats.org/officeDocument/2006/relationships" r:id="rId8"/>
          </a:graphicData>
        </a:graphic>
      </p:graphicFrame>
      <p:sp>
        <p:nvSpPr>
          <p:cNvPr id="26" name="Espace réservé du numéro de diapositive 3">
            <a:extLst>
              <a:ext uri="{FF2B5EF4-FFF2-40B4-BE49-F238E27FC236}">
                <a16:creationId xmlns:a16="http://schemas.microsoft.com/office/drawing/2014/main" id="{29D7B468-30E0-4791-9847-69A6E7D689DA}"/>
              </a:ext>
            </a:extLst>
          </p:cNvPr>
          <p:cNvSpPr txBox="1">
            <a:spLocks/>
          </p:cNvSpPr>
          <p:nvPr/>
        </p:nvSpPr>
        <p:spPr>
          <a:xfrm>
            <a:off x="1143000" y="4890195"/>
            <a:ext cx="6858000" cy="273844"/>
          </a:xfrm>
          <a:prstGeom prst="rect">
            <a:avLst/>
          </a:prstGeom>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fr-FR" sz="675" i="1" dirty="0">
                <a:solidFill>
                  <a:schemeClr val="accent6">
                    <a:lumMod val="50000"/>
                  </a:schemeClr>
                </a:solidFill>
                <a:latin typeface="Blinker" panose="020B0604020202020204" charset="0"/>
              </a:rPr>
              <a:t>Tableau de Bord Mensuel – Téléphonie Fixe – </a:t>
            </a:r>
            <a:r>
              <a:rPr lang="fr-FR" sz="675" i="1" dirty="0">
                <a:solidFill>
                  <a:schemeClr val="accent4">
                    <a:lumMod val="75000"/>
                  </a:schemeClr>
                </a:solidFill>
                <a:latin typeface="Blinker" panose="020B0604020202020204" charset="0"/>
              </a:rPr>
              <a:t>Février 2025</a:t>
            </a:r>
            <a:r>
              <a:rPr lang="fr-FR" sz="675" i="1" dirty="0">
                <a:solidFill>
                  <a:schemeClr val="accent6">
                    <a:lumMod val="50000"/>
                  </a:schemeClr>
                </a:solidFill>
                <a:latin typeface="Blinker" panose="020B0604020202020204" charset="0"/>
              </a:rPr>
              <a:t> – page </a:t>
            </a:r>
            <a:fld id="{F19A284B-DA03-43B1-BE25-D75F61533C81}" type="slidenum">
              <a:rPr lang="fr-FR" sz="675" i="1">
                <a:solidFill>
                  <a:schemeClr val="accent6">
                    <a:lumMod val="50000"/>
                  </a:schemeClr>
                </a:solidFill>
                <a:latin typeface="Blinker" panose="020B0604020202020204" charset="0"/>
              </a:rPr>
              <a:pPr algn="ctr">
                <a:defRPr/>
              </a:pPr>
              <a:t>4</a:t>
            </a:fld>
            <a:endParaRPr lang="fr-FR" sz="675" i="1" dirty="0">
              <a:solidFill>
                <a:schemeClr val="accent6">
                  <a:lumMod val="50000"/>
                </a:schemeClr>
              </a:solidFill>
              <a:latin typeface="Blinker" panose="020B0604020202020204" charset="0"/>
            </a:endParaRPr>
          </a:p>
        </p:txBody>
      </p:sp>
      <p:pic>
        <p:nvPicPr>
          <p:cNvPr id="12" name="Picture 26" descr="cercle logo222">
            <a:extLst>
              <a:ext uri="{FF2B5EF4-FFF2-40B4-BE49-F238E27FC236}">
                <a16:creationId xmlns:a16="http://schemas.microsoft.com/office/drawing/2014/main" id="{3A971F7D-55C1-40ED-AA79-F5D91B896F52}"/>
              </a:ext>
            </a:extLst>
          </p:cNvPr>
          <p:cNvPicPr>
            <a:picLocks noChangeAspect="1" noChangeArrowheads="1"/>
          </p:cNvPicPr>
          <p:nvPr/>
        </p:nvPicPr>
        <p:blipFill rotWithShape="1">
          <a:blip r:embed="rId9" cstate="print">
            <a:lum bright="18000"/>
          </a:blip>
          <a:srcRect r="26113"/>
          <a:stretch/>
        </p:blipFill>
        <p:spPr bwMode="auto">
          <a:xfrm>
            <a:off x="8508640" y="11733"/>
            <a:ext cx="512676" cy="501633"/>
          </a:xfrm>
          <a:prstGeom prst="rect">
            <a:avLst/>
          </a:prstGeom>
          <a:noFill/>
          <a:ln w="9525">
            <a:noFill/>
            <a:miter lim="800000"/>
            <a:headEnd/>
            <a:tailEnd/>
          </a:ln>
        </p:spPr>
      </p:pic>
    </p:spTree>
    <p:extLst>
      <p:ext uri="{BB962C8B-B14F-4D97-AF65-F5344CB8AC3E}">
        <p14:creationId xmlns:p14="http://schemas.microsoft.com/office/powerpoint/2010/main" val="1546488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itre 1">
            <a:extLst>
              <a:ext uri="{FF2B5EF4-FFF2-40B4-BE49-F238E27FC236}">
                <a16:creationId xmlns:a16="http://schemas.microsoft.com/office/drawing/2014/main" id="{A2734711-D528-41C5-9F70-0AFC70A159C9}"/>
              </a:ext>
            </a:extLst>
          </p:cNvPr>
          <p:cNvSpPr>
            <a:spLocks noGrp="1"/>
          </p:cNvSpPr>
          <p:nvPr>
            <p:ph type="title" idx="4294967295"/>
          </p:nvPr>
        </p:nvSpPr>
        <p:spPr>
          <a:xfrm>
            <a:off x="0" y="355688"/>
            <a:ext cx="4873625" cy="667153"/>
          </a:xfrm>
        </p:spPr>
        <p:txBody>
          <a:bodyPr>
            <a:noAutofit/>
          </a:bodyPr>
          <a:lstStyle/>
          <a:p>
            <a:pPr algn="ctr" eaLnBrk="0" fontAlgn="base" hangingPunct="0">
              <a:spcAft>
                <a:spcPct val="0"/>
              </a:spcAft>
              <a:buClr>
                <a:srgbClr val="0BD0D9"/>
              </a:buClr>
              <a:buSzPct val="95000"/>
            </a:pPr>
            <a:r>
              <a:rPr lang="fr-FR" sz="2000" dirty="0">
                <a:solidFill>
                  <a:schemeClr val="accent1">
                    <a:lumMod val="50000"/>
                  </a:schemeClr>
                </a:solidFill>
              </a:rPr>
              <a:t>RTC</a:t>
            </a:r>
          </a:p>
        </p:txBody>
      </p:sp>
      <p:sp>
        <p:nvSpPr>
          <p:cNvPr id="60" name="Titre 1">
            <a:extLst>
              <a:ext uri="{FF2B5EF4-FFF2-40B4-BE49-F238E27FC236}">
                <a16:creationId xmlns:a16="http://schemas.microsoft.com/office/drawing/2014/main" id="{6552A40D-2201-42C8-B434-7DC183120C39}"/>
              </a:ext>
            </a:extLst>
          </p:cNvPr>
          <p:cNvSpPr txBox="1">
            <a:spLocks/>
          </p:cNvSpPr>
          <p:nvPr/>
        </p:nvSpPr>
        <p:spPr bwMode="auto">
          <a:xfrm>
            <a:off x="5392063" y="418680"/>
            <a:ext cx="3174817" cy="314716"/>
          </a:xfrm>
          <a:prstGeom prst="rect">
            <a:avLst/>
          </a:prstGeom>
          <a:noFill/>
          <a:ln w="9525">
            <a:noFill/>
            <a:miter lim="800000"/>
            <a:headEnd/>
            <a:tailEnd/>
          </a:ln>
        </p:spPr>
        <p:txBody>
          <a:bodyPr vert="horz" wrap="square" lIns="0" tIns="3429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buClr>
                <a:srgbClr val="0BD0D9"/>
              </a:buClr>
              <a:buSzPct val="95000"/>
            </a:pPr>
            <a:r>
              <a:rPr lang="fr-FR" sz="1600" dirty="0">
                <a:solidFill>
                  <a:schemeClr val="accent1">
                    <a:lumMod val="50000"/>
                  </a:schemeClr>
                </a:solidFill>
                <a:latin typeface="Righteous"/>
                <a:sym typeface="Righteous"/>
              </a:rPr>
              <a:t>Taxiphone</a:t>
            </a:r>
            <a:r>
              <a:rPr lang="fr-FR" sz="1600" dirty="0">
                <a:solidFill>
                  <a:schemeClr val="accent1">
                    <a:lumMod val="50000"/>
                  </a:schemeClr>
                </a:solidFill>
                <a:latin typeface="Righteous"/>
              </a:rPr>
              <a:t>s</a:t>
            </a:r>
          </a:p>
        </p:txBody>
      </p:sp>
      <p:graphicFrame>
        <p:nvGraphicFramePr>
          <p:cNvPr id="61" name="Objet 60">
            <a:extLst>
              <a:ext uri="{FF2B5EF4-FFF2-40B4-BE49-F238E27FC236}">
                <a16:creationId xmlns:a16="http://schemas.microsoft.com/office/drawing/2014/main" id="{5E3214B0-9609-4B6B-ADF8-6B4509031AE6}"/>
              </a:ext>
            </a:extLst>
          </p:cNvPr>
          <p:cNvGraphicFramePr>
            <a:graphicFrameLocks noChangeAspect="1"/>
          </p:cNvGraphicFramePr>
          <p:nvPr>
            <p:extLst>
              <p:ext uri="{D42A27DB-BD31-4B8C-83A1-F6EECF244321}">
                <p14:modId xmlns:p14="http://schemas.microsoft.com/office/powerpoint/2010/main" val="1481706861"/>
              </p:ext>
            </p:extLst>
          </p:nvPr>
        </p:nvGraphicFramePr>
        <p:xfrm>
          <a:off x="103188" y="1304925"/>
          <a:ext cx="4316412" cy="1379538"/>
        </p:xfrm>
        <a:graphic>
          <a:graphicData uri="http://schemas.openxmlformats.org/presentationml/2006/ole">
            <mc:AlternateContent xmlns:mc="http://schemas.openxmlformats.org/markup-compatibility/2006">
              <mc:Choice xmlns:v="urn:schemas-microsoft-com:vml" Requires="v">
                <p:oleObj spid="_x0000_s3076" name="Worksheet" r:id="rId4" imgW="5324651" imgH="1419069" progId="Excel.Sheet.8">
                  <p:link updateAutomatic="1"/>
                </p:oleObj>
              </mc:Choice>
              <mc:Fallback>
                <p:oleObj name="Worksheet" r:id="rId4" imgW="5324651" imgH="1419069" progId="Excel.Sheet.8">
                  <p:link updateAutomatic="1"/>
                  <p:pic>
                    <p:nvPicPr>
                      <p:cNvPr id="61" name="Objet 60">
                        <a:extLst>
                          <a:ext uri="{FF2B5EF4-FFF2-40B4-BE49-F238E27FC236}">
                            <a16:creationId xmlns:a16="http://schemas.microsoft.com/office/drawing/2014/main" id="{5E3214B0-9609-4B6B-ADF8-6B4509031AE6}"/>
                          </a:ext>
                        </a:extLst>
                      </p:cNvPr>
                      <p:cNvPicPr/>
                      <p:nvPr/>
                    </p:nvPicPr>
                    <p:blipFill>
                      <a:blip r:embed="rId5"/>
                      <a:stretch>
                        <a:fillRect/>
                      </a:stretch>
                    </p:blipFill>
                    <p:spPr>
                      <a:xfrm>
                        <a:off x="103188" y="1304925"/>
                        <a:ext cx="4316412" cy="1379538"/>
                      </a:xfrm>
                      <a:prstGeom prst="rect">
                        <a:avLst/>
                      </a:prstGeom>
                    </p:spPr>
                  </p:pic>
                </p:oleObj>
              </mc:Fallback>
            </mc:AlternateContent>
          </a:graphicData>
        </a:graphic>
      </p:graphicFrame>
      <p:graphicFrame>
        <p:nvGraphicFramePr>
          <p:cNvPr id="62" name="Objet 61">
            <a:extLst>
              <a:ext uri="{FF2B5EF4-FFF2-40B4-BE49-F238E27FC236}">
                <a16:creationId xmlns:a16="http://schemas.microsoft.com/office/drawing/2014/main" id="{87BA3CEA-4031-4DA4-B696-7E2343E4B414}"/>
              </a:ext>
            </a:extLst>
          </p:cNvPr>
          <p:cNvGraphicFramePr>
            <a:graphicFrameLocks noChangeAspect="1"/>
          </p:cNvGraphicFramePr>
          <p:nvPr>
            <p:extLst>
              <p:ext uri="{D42A27DB-BD31-4B8C-83A1-F6EECF244321}">
                <p14:modId xmlns:p14="http://schemas.microsoft.com/office/powerpoint/2010/main" val="3995117959"/>
              </p:ext>
            </p:extLst>
          </p:nvPr>
        </p:nvGraphicFramePr>
        <p:xfrm>
          <a:off x="4718050" y="1304925"/>
          <a:ext cx="4376738" cy="1379538"/>
        </p:xfrm>
        <a:graphic>
          <a:graphicData uri="http://schemas.openxmlformats.org/presentationml/2006/ole">
            <mc:AlternateContent xmlns:mc="http://schemas.openxmlformats.org/markup-compatibility/2006">
              <mc:Choice xmlns:v="urn:schemas-microsoft-com:vml" Requires="v">
                <p:oleObj spid="_x0000_s3077" name="Worksheet" r:id="rId6" imgW="5324651" imgH="1419069" progId="Excel.Sheet.8">
                  <p:link updateAutomatic="1"/>
                </p:oleObj>
              </mc:Choice>
              <mc:Fallback>
                <p:oleObj name="Worksheet" r:id="rId6" imgW="5324651" imgH="1419069" progId="Excel.Sheet.8">
                  <p:link updateAutomatic="1"/>
                  <p:pic>
                    <p:nvPicPr>
                      <p:cNvPr id="62" name="Objet 61">
                        <a:extLst>
                          <a:ext uri="{FF2B5EF4-FFF2-40B4-BE49-F238E27FC236}">
                            <a16:creationId xmlns:a16="http://schemas.microsoft.com/office/drawing/2014/main" id="{87BA3CEA-4031-4DA4-B696-7E2343E4B414}"/>
                          </a:ext>
                        </a:extLst>
                      </p:cNvPr>
                      <p:cNvPicPr/>
                      <p:nvPr/>
                    </p:nvPicPr>
                    <p:blipFill>
                      <a:blip r:embed="rId7"/>
                      <a:stretch>
                        <a:fillRect/>
                      </a:stretch>
                    </p:blipFill>
                    <p:spPr>
                      <a:xfrm>
                        <a:off x="4718050" y="1304925"/>
                        <a:ext cx="4376738" cy="1379538"/>
                      </a:xfrm>
                      <a:prstGeom prst="rect">
                        <a:avLst/>
                      </a:prstGeom>
                    </p:spPr>
                  </p:pic>
                </p:oleObj>
              </mc:Fallback>
            </mc:AlternateContent>
          </a:graphicData>
        </a:graphic>
      </p:graphicFrame>
      <p:graphicFrame>
        <p:nvGraphicFramePr>
          <p:cNvPr id="63" name="Graphique 62">
            <a:extLst>
              <a:ext uri="{FF2B5EF4-FFF2-40B4-BE49-F238E27FC236}">
                <a16:creationId xmlns:a16="http://schemas.microsoft.com/office/drawing/2014/main" id="{1B2507BB-B081-403C-ABCA-8A5EF79C9593}"/>
              </a:ext>
            </a:extLst>
          </p:cNvPr>
          <p:cNvGraphicFramePr>
            <a:graphicFrameLocks noGrp="1"/>
          </p:cNvGraphicFramePr>
          <p:nvPr>
            <p:extLst>
              <p:ext uri="{D42A27DB-BD31-4B8C-83A1-F6EECF244321}">
                <p14:modId xmlns:p14="http://schemas.microsoft.com/office/powerpoint/2010/main" val="3250305387"/>
              </p:ext>
            </p:extLst>
          </p:nvPr>
        </p:nvGraphicFramePr>
        <p:xfrm>
          <a:off x="103748" y="3181090"/>
          <a:ext cx="4070111" cy="146192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4" name="Graphique 63">
            <a:extLst>
              <a:ext uri="{FF2B5EF4-FFF2-40B4-BE49-F238E27FC236}">
                <a16:creationId xmlns:a16="http://schemas.microsoft.com/office/drawing/2014/main" id="{4A9E9B39-6DF5-49D0-A3F0-42D33652D13F}"/>
              </a:ext>
            </a:extLst>
          </p:cNvPr>
          <p:cNvGraphicFramePr>
            <a:graphicFrameLocks noGrp="1"/>
          </p:cNvGraphicFramePr>
          <p:nvPr>
            <p:extLst>
              <p:ext uri="{D42A27DB-BD31-4B8C-83A1-F6EECF244321}">
                <p14:modId xmlns:p14="http://schemas.microsoft.com/office/powerpoint/2010/main" val="690073208"/>
              </p:ext>
            </p:extLst>
          </p:nvPr>
        </p:nvGraphicFramePr>
        <p:xfrm>
          <a:off x="4722399" y="3088240"/>
          <a:ext cx="3990992" cy="1550675"/>
        </p:xfrm>
        <a:graphic>
          <a:graphicData uri="http://schemas.openxmlformats.org/drawingml/2006/chart">
            <c:chart xmlns:c="http://schemas.openxmlformats.org/drawingml/2006/chart" xmlns:r="http://schemas.openxmlformats.org/officeDocument/2006/relationships" r:id="rId9"/>
          </a:graphicData>
        </a:graphic>
      </p:graphicFrame>
      <p:sp>
        <p:nvSpPr>
          <p:cNvPr id="65" name="Espace réservé du contenu 2">
            <a:extLst>
              <a:ext uri="{FF2B5EF4-FFF2-40B4-BE49-F238E27FC236}">
                <a16:creationId xmlns:a16="http://schemas.microsoft.com/office/drawing/2014/main" id="{47D1E2CD-949A-486B-9DC0-ABF7A119060F}"/>
              </a:ext>
            </a:extLst>
          </p:cNvPr>
          <p:cNvSpPr txBox="1">
            <a:spLocks/>
          </p:cNvSpPr>
          <p:nvPr/>
        </p:nvSpPr>
        <p:spPr bwMode="auto">
          <a:xfrm>
            <a:off x="553375" y="2931402"/>
            <a:ext cx="3348372" cy="249688"/>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eaLnBrk="1" hangingPunct="1">
              <a:spcBef>
                <a:spcPts val="750"/>
              </a:spcBef>
              <a:spcAft>
                <a:spcPts val="0"/>
              </a:spcAft>
              <a:buClr>
                <a:schemeClr val="accent1"/>
              </a:buClr>
              <a:buNone/>
            </a:pPr>
            <a:r>
              <a:rPr lang="fr-FR" sz="1200" dirty="0">
                <a:solidFill>
                  <a:schemeClr val="bg2">
                    <a:lumMod val="50000"/>
                  </a:schemeClr>
                </a:solidFill>
                <a:effectLst>
                  <a:outerShdw blurRad="38100" dist="38100" dir="2700000" algn="tl">
                    <a:srgbClr val="000000">
                      <a:alpha val="43137"/>
                    </a:srgbClr>
                  </a:outerShdw>
                </a:effectLst>
                <a:latin typeface="Blinker" panose="020B0604020202020204" charset="0"/>
              </a:rPr>
              <a:t>Evolution mensuelle du parc RTC</a:t>
            </a:r>
          </a:p>
        </p:txBody>
      </p:sp>
      <p:sp>
        <p:nvSpPr>
          <p:cNvPr id="66" name="Espace réservé du contenu 2">
            <a:extLst>
              <a:ext uri="{FF2B5EF4-FFF2-40B4-BE49-F238E27FC236}">
                <a16:creationId xmlns:a16="http://schemas.microsoft.com/office/drawing/2014/main" id="{69651190-4AED-4AC5-9496-FB4380AC5415}"/>
              </a:ext>
            </a:extLst>
          </p:cNvPr>
          <p:cNvSpPr txBox="1">
            <a:spLocks/>
          </p:cNvSpPr>
          <p:nvPr/>
        </p:nvSpPr>
        <p:spPr bwMode="auto">
          <a:xfrm>
            <a:off x="464618" y="945296"/>
            <a:ext cx="3348372" cy="249688"/>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eaLnBrk="1" hangingPunct="1">
              <a:spcBef>
                <a:spcPts val="750"/>
              </a:spcBef>
              <a:spcAft>
                <a:spcPts val="0"/>
              </a:spcAft>
              <a:buClr>
                <a:schemeClr val="accent1"/>
              </a:buClr>
              <a:buNone/>
            </a:pPr>
            <a:r>
              <a:rPr lang="fr-FR" sz="1200" dirty="0">
                <a:solidFill>
                  <a:schemeClr val="bg2">
                    <a:lumMod val="50000"/>
                  </a:schemeClr>
                </a:solidFill>
                <a:effectLst>
                  <a:outerShdw blurRad="38100" dist="38100" dir="2700000" algn="tl">
                    <a:srgbClr val="000000">
                      <a:alpha val="43137"/>
                    </a:srgbClr>
                  </a:outerShdw>
                </a:effectLst>
                <a:latin typeface="Blinker" panose="020B0604020202020204" charset="0"/>
              </a:rPr>
              <a:t>Evolution du parc RTC</a:t>
            </a:r>
          </a:p>
          <a:p>
            <a:endParaRPr lang="fr-FR" sz="900" dirty="0">
              <a:solidFill>
                <a:schemeClr val="bg2">
                  <a:lumMod val="50000"/>
                </a:schemeClr>
              </a:solidFill>
              <a:latin typeface="Blinker" panose="020B0604020202020204" charset="0"/>
            </a:endParaRPr>
          </a:p>
        </p:txBody>
      </p:sp>
      <p:sp>
        <p:nvSpPr>
          <p:cNvPr id="67" name="Espace réservé du contenu 2">
            <a:extLst>
              <a:ext uri="{FF2B5EF4-FFF2-40B4-BE49-F238E27FC236}">
                <a16:creationId xmlns:a16="http://schemas.microsoft.com/office/drawing/2014/main" id="{595F2A58-3CB3-48DD-B675-563874BEDB83}"/>
              </a:ext>
            </a:extLst>
          </p:cNvPr>
          <p:cNvSpPr txBox="1">
            <a:spLocks/>
          </p:cNvSpPr>
          <p:nvPr/>
        </p:nvSpPr>
        <p:spPr bwMode="auto">
          <a:xfrm>
            <a:off x="5305287" y="953402"/>
            <a:ext cx="3348372" cy="249688"/>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defPPr marR="0" lvl="0" algn="l" rtl="0">
              <a:lnSpc>
                <a:spcPct val="100000"/>
              </a:lnSpc>
              <a:spcBef>
                <a:spcPts val="0"/>
              </a:spcBef>
              <a:spcAft>
                <a:spcPts val="0"/>
              </a:spcAft>
            </a:defPPr>
            <a:lvl1pPr marL="0" indent="0" algn="ctr" eaLnBrk="1" fontAlgn="base" hangingPunct="1">
              <a:spcBef>
                <a:spcPts val="750"/>
              </a:spcBef>
              <a:buClr>
                <a:schemeClr val="accent1"/>
              </a:buClr>
              <a:buSzPct val="95000"/>
              <a:buFont typeface="Wingdings 2" pitchFamily="18" charset="2"/>
              <a:buNone/>
              <a:defRPr sz="1200" kern="1200">
                <a:solidFill>
                  <a:schemeClr val="bg2">
                    <a:lumMod val="50000"/>
                  </a:schemeClr>
                </a:solidFill>
                <a:effectLst>
                  <a:outerShdw blurRad="38100" dist="38100" dir="2700000" algn="tl">
                    <a:srgbClr val="000000">
                      <a:alpha val="43137"/>
                    </a:srgbClr>
                  </a:outerShdw>
                </a:effectLst>
                <a:latin typeface="Blinker" panose="020B0604020202020204" charset="0"/>
                <a:ea typeface="+mn-ea"/>
                <a:cs typeface="+mn-cs"/>
              </a:defRPr>
            </a:lvl1pPr>
            <a:lvl2pPr marL="639763" indent="-246063"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eaLnBrk="1" latinLnBrk="0" hangingPunct="1">
              <a:spcBef>
                <a:spcPct val="20000"/>
              </a:spcBef>
              <a:buClr>
                <a:schemeClr val="tx2"/>
              </a:buClr>
              <a:buFontTx/>
              <a:buChar char="•"/>
              <a:defRPr kumimoji="0" kern="1200" baseline="0">
                <a:solidFill>
                  <a:schemeClr val="tx1"/>
                </a:solidFill>
                <a:latin typeface="+mn-lt"/>
                <a:ea typeface="+mn-ea"/>
                <a:cs typeface="+mn-cs"/>
              </a:defRPr>
            </a:lvl9pPr>
          </a:lstStyle>
          <a:p>
            <a:r>
              <a:rPr lang="fr-FR" dirty="0"/>
              <a:t>Evolution des taxiphones</a:t>
            </a:r>
          </a:p>
        </p:txBody>
      </p:sp>
      <p:sp>
        <p:nvSpPr>
          <p:cNvPr id="68" name="Espace réservé du contenu 2">
            <a:extLst>
              <a:ext uri="{FF2B5EF4-FFF2-40B4-BE49-F238E27FC236}">
                <a16:creationId xmlns:a16="http://schemas.microsoft.com/office/drawing/2014/main" id="{0D22518A-D606-4F8E-BE4A-1B02127DA3BB}"/>
              </a:ext>
            </a:extLst>
          </p:cNvPr>
          <p:cNvSpPr txBox="1">
            <a:spLocks/>
          </p:cNvSpPr>
          <p:nvPr/>
        </p:nvSpPr>
        <p:spPr bwMode="auto">
          <a:xfrm>
            <a:off x="5305286" y="3011798"/>
            <a:ext cx="3348372" cy="249688"/>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defPPr marR="0" lvl="0" algn="l" rtl="0">
              <a:lnSpc>
                <a:spcPct val="100000"/>
              </a:lnSpc>
              <a:spcBef>
                <a:spcPts val="0"/>
              </a:spcBef>
              <a:spcAft>
                <a:spcPts val="0"/>
              </a:spcAft>
            </a:defPPr>
            <a:lvl1pPr marL="0" indent="0" algn="ctr" eaLnBrk="1" fontAlgn="base" hangingPunct="1">
              <a:spcBef>
                <a:spcPts val="750"/>
              </a:spcBef>
              <a:buClr>
                <a:schemeClr val="accent1"/>
              </a:buClr>
              <a:buSzPct val="95000"/>
              <a:buFont typeface="Wingdings 2" pitchFamily="18" charset="2"/>
              <a:buNone/>
              <a:defRPr sz="1200" kern="1200">
                <a:solidFill>
                  <a:schemeClr val="bg2">
                    <a:lumMod val="50000"/>
                  </a:schemeClr>
                </a:solidFill>
                <a:effectLst>
                  <a:outerShdw blurRad="38100" dist="38100" dir="2700000" algn="tl">
                    <a:srgbClr val="000000">
                      <a:alpha val="43137"/>
                    </a:srgbClr>
                  </a:outerShdw>
                </a:effectLst>
                <a:latin typeface="Blinker" panose="020B0604020202020204" charset="0"/>
                <a:ea typeface="+mn-ea"/>
                <a:cs typeface="+mn-cs"/>
              </a:defRPr>
            </a:lvl1pPr>
            <a:lvl2pPr marL="639763" indent="-246063"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eaLnBrk="1" latinLnBrk="0" hangingPunct="1">
              <a:spcBef>
                <a:spcPct val="20000"/>
              </a:spcBef>
              <a:buClr>
                <a:schemeClr val="tx2"/>
              </a:buClr>
              <a:buFontTx/>
              <a:buChar char="•"/>
              <a:defRPr kumimoji="0" kern="1200" baseline="0">
                <a:solidFill>
                  <a:schemeClr val="tx1"/>
                </a:solidFill>
                <a:latin typeface="+mn-lt"/>
                <a:ea typeface="+mn-ea"/>
                <a:cs typeface="+mn-cs"/>
              </a:defRPr>
            </a:lvl9pPr>
          </a:lstStyle>
          <a:p>
            <a:r>
              <a:rPr lang="fr-FR" dirty="0"/>
              <a:t>Evolution mensuelle des taxiphones</a:t>
            </a:r>
          </a:p>
        </p:txBody>
      </p:sp>
      <p:sp>
        <p:nvSpPr>
          <p:cNvPr id="70" name="Espace réservé du numéro de diapositive 3">
            <a:extLst>
              <a:ext uri="{FF2B5EF4-FFF2-40B4-BE49-F238E27FC236}">
                <a16:creationId xmlns:a16="http://schemas.microsoft.com/office/drawing/2014/main" id="{5AA2AB90-ABBA-4174-8E14-8040A456BA97}"/>
              </a:ext>
            </a:extLst>
          </p:cNvPr>
          <p:cNvSpPr txBox="1">
            <a:spLocks/>
          </p:cNvSpPr>
          <p:nvPr/>
        </p:nvSpPr>
        <p:spPr>
          <a:xfrm>
            <a:off x="1143000" y="4890195"/>
            <a:ext cx="6858000" cy="273844"/>
          </a:xfrm>
          <a:prstGeom prst="rect">
            <a:avLst/>
          </a:prstGeom>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fr-FR" sz="675" i="1" dirty="0">
                <a:solidFill>
                  <a:schemeClr val="accent6">
                    <a:lumMod val="50000"/>
                  </a:schemeClr>
                </a:solidFill>
                <a:latin typeface="Blinker" panose="020B0604020202020204" charset="0"/>
              </a:rPr>
              <a:t>Tableau de Bord Mensuel – Téléphonie Fixe – </a:t>
            </a:r>
            <a:r>
              <a:rPr lang="fr-FR" sz="675" i="1" dirty="0">
                <a:solidFill>
                  <a:schemeClr val="accent4">
                    <a:lumMod val="75000"/>
                  </a:schemeClr>
                </a:solidFill>
                <a:latin typeface="Blinker" panose="020B0604020202020204" charset="0"/>
              </a:rPr>
              <a:t>Février 2025</a:t>
            </a:r>
            <a:r>
              <a:rPr lang="fr-FR" sz="675" i="1" dirty="0">
                <a:solidFill>
                  <a:schemeClr val="accent6">
                    <a:lumMod val="50000"/>
                  </a:schemeClr>
                </a:solidFill>
                <a:latin typeface="Blinker" panose="020B0604020202020204" charset="0"/>
              </a:rPr>
              <a:t> – page </a:t>
            </a:r>
            <a:fld id="{F19A284B-DA03-43B1-BE25-D75F61533C81}" type="slidenum">
              <a:rPr lang="fr-FR" sz="675" i="1">
                <a:solidFill>
                  <a:schemeClr val="accent6">
                    <a:lumMod val="50000"/>
                  </a:schemeClr>
                </a:solidFill>
                <a:latin typeface="Blinker" panose="020B0604020202020204" charset="0"/>
              </a:rPr>
              <a:pPr algn="ctr">
                <a:defRPr/>
              </a:pPr>
              <a:t>5</a:t>
            </a:fld>
            <a:endParaRPr lang="fr-FR" sz="675" i="1" dirty="0">
              <a:solidFill>
                <a:schemeClr val="accent6">
                  <a:lumMod val="50000"/>
                </a:schemeClr>
              </a:solidFill>
              <a:latin typeface="Blinker" panose="020B0604020202020204" charset="0"/>
            </a:endParaRPr>
          </a:p>
        </p:txBody>
      </p:sp>
      <p:pic>
        <p:nvPicPr>
          <p:cNvPr id="14" name="Picture 26" descr="cercle logo222">
            <a:extLst>
              <a:ext uri="{FF2B5EF4-FFF2-40B4-BE49-F238E27FC236}">
                <a16:creationId xmlns:a16="http://schemas.microsoft.com/office/drawing/2014/main" id="{B4D3556E-2834-4513-9370-AE7FE7CA0995}"/>
              </a:ext>
            </a:extLst>
          </p:cNvPr>
          <p:cNvPicPr>
            <a:picLocks noChangeAspect="1" noChangeArrowheads="1"/>
          </p:cNvPicPr>
          <p:nvPr/>
        </p:nvPicPr>
        <p:blipFill rotWithShape="1">
          <a:blip r:embed="rId10" cstate="print">
            <a:lum bright="18000"/>
          </a:blip>
          <a:srcRect r="26113"/>
          <a:stretch/>
        </p:blipFill>
        <p:spPr bwMode="auto">
          <a:xfrm>
            <a:off x="8529266" y="74405"/>
            <a:ext cx="512676" cy="501633"/>
          </a:xfrm>
          <a:prstGeom prst="rect">
            <a:avLst/>
          </a:prstGeom>
          <a:noFill/>
          <a:ln w="9525">
            <a:noFill/>
            <a:miter lim="800000"/>
            <a:headEnd/>
            <a:tailEnd/>
          </a:ln>
        </p:spPr>
      </p:pic>
    </p:spTree>
    <p:extLst>
      <p:ext uri="{BB962C8B-B14F-4D97-AF65-F5344CB8AC3E}">
        <p14:creationId xmlns:p14="http://schemas.microsoft.com/office/powerpoint/2010/main" val="2439913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1">
            <a:extLst>
              <a:ext uri="{FF2B5EF4-FFF2-40B4-BE49-F238E27FC236}">
                <a16:creationId xmlns:a16="http://schemas.microsoft.com/office/drawing/2014/main" id="{B6720E02-BA6E-4560-8488-D61B12C29C7E}"/>
              </a:ext>
            </a:extLst>
          </p:cNvPr>
          <p:cNvSpPr>
            <a:spLocks noGrp="1"/>
          </p:cNvSpPr>
          <p:nvPr>
            <p:ph type="title" idx="4294967295"/>
          </p:nvPr>
        </p:nvSpPr>
        <p:spPr>
          <a:xfrm>
            <a:off x="-636549" y="-51285"/>
            <a:ext cx="4873625" cy="1963737"/>
          </a:xfrm>
        </p:spPr>
        <p:txBody>
          <a:bodyPr>
            <a:normAutofit/>
          </a:bodyPr>
          <a:lstStyle/>
          <a:p>
            <a:pPr algn="ctr" eaLnBrk="0" fontAlgn="base" hangingPunct="0">
              <a:spcAft>
                <a:spcPct val="0"/>
              </a:spcAft>
            </a:pPr>
            <a:r>
              <a:rPr lang="fr-FR" sz="1500" dirty="0">
                <a:solidFill>
                  <a:schemeClr val="bg2">
                    <a:lumMod val="50000"/>
                  </a:schemeClr>
                </a:solidFill>
              </a:rPr>
              <a:t>  </a:t>
            </a:r>
            <a:r>
              <a:rPr lang="fr-FR" sz="1350" dirty="0">
                <a:solidFill>
                  <a:schemeClr val="bg2">
                    <a:lumMod val="50000"/>
                  </a:schemeClr>
                </a:solidFill>
              </a:rPr>
              <a:t>BLR</a:t>
            </a:r>
            <a:br>
              <a:rPr lang="fr-FR" sz="1500" dirty="0">
                <a:solidFill>
                  <a:schemeClr val="bg2">
                    <a:lumMod val="50000"/>
                  </a:schemeClr>
                </a:solidFill>
              </a:rPr>
            </a:br>
            <a:r>
              <a:rPr lang="fr-FR" sz="1500" dirty="0">
                <a:solidFill>
                  <a:schemeClr val="bg2">
                    <a:lumMod val="50000"/>
                  </a:schemeClr>
                </a:solidFill>
              </a:rPr>
              <a:t>     </a:t>
            </a:r>
            <a:r>
              <a:rPr lang="fr-FR" sz="1200" dirty="0">
                <a:solidFill>
                  <a:schemeClr val="bg2">
                    <a:lumMod val="50000"/>
                  </a:schemeClr>
                </a:solidFill>
              </a:rPr>
              <a:t>(Box + LTE-TDD)</a:t>
            </a:r>
            <a:endParaRPr lang="fr-FR" sz="1500" dirty="0">
              <a:solidFill>
                <a:schemeClr val="bg2">
                  <a:lumMod val="50000"/>
                </a:schemeClr>
              </a:solidFill>
            </a:endParaRPr>
          </a:p>
        </p:txBody>
      </p:sp>
      <p:sp>
        <p:nvSpPr>
          <p:cNvPr id="24" name="Titre 1">
            <a:extLst>
              <a:ext uri="{FF2B5EF4-FFF2-40B4-BE49-F238E27FC236}">
                <a16:creationId xmlns:a16="http://schemas.microsoft.com/office/drawing/2014/main" id="{1E66AD30-A35D-4E9D-986A-09D209DBDDB7}"/>
              </a:ext>
            </a:extLst>
          </p:cNvPr>
          <p:cNvSpPr txBox="1">
            <a:spLocks/>
          </p:cNvSpPr>
          <p:nvPr/>
        </p:nvSpPr>
        <p:spPr bwMode="auto">
          <a:xfrm>
            <a:off x="5721746" y="5615"/>
            <a:ext cx="2875155" cy="316046"/>
          </a:xfrm>
          <a:prstGeom prst="rect">
            <a:avLst/>
          </a:prstGeom>
          <a:noFill/>
          <a:ln w="9525">
            <a:noFill/>
            <a:miter lim="800000"/>
            <a:headEnd/>
            <a:tailEnd/>
          </a:ln>
        </p:spPr>
        <p:txBody>
          <a:bodyPr vert="horz" wrap="square" lIns="0" tIns="3429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fr-FR" sz="1350" dirty="0">
                <a:solidFill>
                  <a:schemeClr val="bg2">
                    <a:lumMod val="50000"/>
                  </a:schemeClr>
                </a:solidFill>
                <a:latin typeface="Righteous"/>
                <a:sym typeface="Righteous"/>
              </a:rPr>
              <a:t>VoIP</a:t>
            </a:r>
          </a:p>
        </p:txBody>
      </p:sp>
      <p:graphicFrame>
        <p:nvGraphicFramePr>
          <p:cNvPr id="26" name="Objet 25">
            <a:extLst>
              <a:ext uri="{FF2B5EF4-FFF2-40B4-BE49-F238E27FC236}">
                <a16:creationId xmlns:a16="http://schemas.microsoft.com/office/drawing/2014/main" id="{FE931928-7EF4-4A33-B1C4-C581880AC0AA}"/>
              </a:ext>
            </a:extLst>
          </p:cNvPr>
          <p:cNvGraphicFramePr>
            <a:graphicFrameLocks noChangeAspect="1"/>
          </p:cNvGraphicFramePr>
          <p:nvPr>
            <p:extLst>
              <p:ext uri="{D42A27DB-BD31-4B8C-83A1-F6EECF244321}">
                <p14:modId xmlns:p14="http://schemas.microsoft.com/office/powerpoint/2010/main" val="3090248022"/>
              </p:ext>
            </p:extLst>
          </p:nvPr>
        </p:nvGraphicFramePr>
        <p:xfrm>
          <a:off x="200025" y="1003300"/>
          <a:ext cx="4219575" cy="1568450"/>
        </p:xfrm>
        <a:graphic>
          <a:graphicData uri="http://schemas.openxmlformats.org/presentationml/2006/ole">
            <mc:AlternateContent xmlns:mc="http://schemas.openxmlformats.org/markup-compatibility/2006">
              <mc:Choice xmlns:v="urn:schemas-microsoft-com:vml" Requires="v">
                <p:oleObj spid="_x0000_s4100" name="Worksheet" r:id="rId4" imgW="5324651" imgH="1523858" progId="Excel.Sheet.8">
                  <p:link updateAutomatic="1"/>
                </p:oleObj>
              </mc:Choice>
              <mc:Fallback>
                <p:oleObj name="Worksheet" r:id="rId4" imgW="5324651" imgH="1523858" progId="Excel.Sheet.8">
                  <p:link updateAutomatic="1"/>
                  <p:pic>
                    <p:nvPicPr>
                      <p:cNvPr id="26" name="Objet 25">
                        <a:extLst>
                          <a:ext uri="{FF2B5EF4-FFF2-40B4-BE49-F238E27FC236}">
                            <a16:creationId xmlns:a16="http://schemas.microsoft.com/office/drawing/2014/main" id="{FE931928-7EF4-4A33-B1C4-C581880AC0AA}"/>
                          </a:ext>
                        </a:extLst>
                      </p:cNvPr>
                      <p:cNvPicPr/>
                      <p:nvPr/>
                    </p:nvPicPr>
                    <p:blipFill>
                      <a:blip r:embed="rId5"/>
                      <a:stretch>
                        <a:fillRect/>
                      </a:stretch>
                    </p:blipFill>
                    <p:spPr>
                      <a:xfrm>
                        <a:off x="200025" y="1003300"/>
                        <a:ext cx="4219575" cy="1568450"/>
                      </a:xfrm>
                      <a:prstGeom prst="rect">
                        <a:avLst/>
                      </a:prstGeom>
                    </p:spPr>
                  </p:pic>
                </p:oleObj>
              </mc:Fallback>
            </mc:AlternateContent>
          </a:graphicData>
        </a:graphic>
      </p:graphicFrame>
      <p:graphicFrame>
        <p:nvGraphicFramePr>
          <p:cNvPr id="27" name="Objet 26">
            <a:extLst>
              <a:ext uri="{FF2B5EF4-FFF2-40B4-BE49-F238E27FC236}">
                <a16:creationId xmlns:a16="http://schemas.microsoft.com/office/drawing/2014/main" id="{5788C40C-336A-4540-BC8B-7D7A7CCFC3BB}"/>
              </a:ext>
            </a:extLst>
          </p:cNvPr>
          <p:cNvGraphicFramePr>
            <a:graphicFrameLocks noChangeAspect="1"/>
          </p:cNvGraphicFramePr>
          <p:nvPr>
            <p:extLst>
              <p:ext uri="{D42A27DB-BD31-4B8C-83A1-F6EECF244321}">
                <p14:modId xmlns:p14="http://schemas.microsoft.com/office/powerpoint/2010/main" val="2216121849"/>
              </p:ext>
            </p:extLst>
          </p:nvPr>
        </p:nvGraphicFramePr>
        <p:xfrm>
          <a:off x="5100638" y="1004888"/>
          <a:ext cx="3941762" cy="1566862"/>
        </p:xfrm>
        <a:graphic>
          <a:graphicData uri="http://schemas.openxmlformats.org/presentationml/2006/ole">
            <mc:AlternateContent xmlns:mc="http://schemas.openxmlformats.org/markup-compatibility/2006">
              <mc:Choice xmlns:v="urn:schemas-microsoft-com:vml" Requires="v">
                <p:oleObj spid="_x0000_s4101" name="Worksheet" r:id="rId6" imgW="5324651" imgH="1419069" progId="Excel.Sheet.8">
                  <p:link updateAutomatic="1"/>
                </p:oleObj>
              </mc:Choice>
              <mc:Fallback>
                <p:oleObj name="Worksheet" r:id="rId6" imgW="5324651" imgH="1419069" progId="Excel.Sheet.8">
                  <p:link updateAutomatic="1"/>
                  <p:pic>
                    <p:nvPicPr>
                      <p:cNvPr id="27" name="Objet 26">
                        <a:extLst>
                          <a:ext uri="{FF2B5EF4-FFF2-40B4-BE49-F238E27FC236}">
                            <a16:creationId xmlns:a16="http://schemas.microsoft.com/office/drawing/2014/main" id="{5788C40C-336A-4540-BC8B-7D7A7CCFC3BB}"/>
                          </a:ext>
                        </a:extLst>
                      </p:cNvPr>
                      <p:cNvPicPr/>
                      <p:nvPr/>
                    </p:nvPicPr>
                    <p:blipFill>
                      <a:blip r:embed="rId7"/>
                      <a:stretch>
                        <a:fillRect/>
                      </a:stretch>
                    </p:blipFill>
                    <p:spPr>
                      <a:xfrm>
                        <a:off x="5100638" y="1004888"/>
                        <a:ext cx="3941762" cy="1566862"/>
                      </a:xfrm>
                      <a:prstGeom prst="rect">
                        <a:avLst/>
                      </a:prstGeom>
                    </p:spPr>
                  </p:pic>
                </p:oleObj>
              </mc:Fallback>
            </mc:AlternateContent>
          </a:graphicData>
        </a:graphic>
      </p:graphicFrame>
      <p:graphicFrame>
        <p:nvGraphicFramePr>
          <p:cNvPr id="28" name="Graphique 27">
            <a:extLst>
              <a:ext uri="{FF2B5EF4-FFF2-40B4-BE49-F238E27FC236}">
                <a16:creationId xmlns:a16="http://schemas.microsoft.com/office/drawing/2014/main" id="{F69A5994-252F-4947-A539-39951D21580F}"/>
              </a:ext>
            </a:extLst>
          </p:cNvPr>
          <p:cNvGraphicFramePr>
            <a:graphicFrameLocks noGrp="1"/>
          </p:cNvGraphicFramePr>
          <p:nvPr>
            <p:extLst>
              <p:ext uri="{D42A27DB-BD31-4B8C-83A1-F6EECF244321}">
                <p14:modId xmlns:p14="http://schemas.microsoft.com/office/powerpoint/2010/main" val="1392963322"/>
              </p:ext>
            </p:extLst>
          </p:nvPr>
        </p:nvGraphicFramePr>
        <p:xfrm>
          <a:off x="199381" y="3058120"/>
          <a:ext cx="4001359" cy="162769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9" name="Graphique 28">
            <a:extLst>
              <a:ext uri="{FF2B5EF4-FFF2-40B4-BE49-F238E27FC236}">
                <a16:creationId xmlns:a16="http://schemas.microsoft.com/office/drawing/2014/main" id="{C1C873CA-A734-44EB-9E66-1C215708FF0E}"/>
              </a:ext>
            </a:extLst>
          </p:cNvPr>
          <p:cNvGraphicFramePr>
            <a:graphicFrameLocks noGrp="1"/>
          </p:cNvGraphicFramePr>
          <p:nvPr>
            <p:extLst>
              <p:ext uri="{D42A27DB-BD31-4B8C-83A1-F6EECF244321}">
                <p14:modId xmlns:p14="http://schemas.microsoft.com/office/powerpoint/2010/main" val="2438853669"/>
              </p:ext>
            </p:extLst>
          </p:nvPr>
        </p:nvGraphicFramePr>
        <p:xfrm>
          <a:off x="4862436" y="2978462"/>
          <a:ext cx="4082183" cy="1707348"/>
        </p:xfrm>
        <a:graphic>
          <a:graphicData uri="http://schemas.openxmlformats.org/drawingml/2006/chart">
            <c:chart xmlns:c="http://schemas.openxmlformats.org/drawingml/2006/chart" xmlns:r="http://schemas.openxmlformats.org/officeDocument/2006/relationships" r:id="rId9"/>
          </a:graphicData>
        </a:graphic>
      </p:graphicFrame>
      <p:sp>
        <p:nvSpPr>
          <p:cNvPr id="30" name="Espace réservé du contenu 2">
            <a:extLst>
              <a:ext uri="{FF2B5EF4-FFF2-40B4-BE49-F238E27FC236}">
                <a16:creationId xmlns:a16="http://schemas.microsoft.com/office/drawing/2014/main" id="{C750A950-53F2-4467-AF23-2B7ED1F816DD}"/>
              </a:ext>
            </a:extLst>
          </p:cNvPr>
          <p:cNvSpPr txBox="1">
            <a:spLocks/>
          </p:cNvSpPr>
          <p:nvPr/>
        </p:nvSpPr>
        <p:spPr bwMode="auto">
          <a:xfrm>
            <a:off x="199381" y="608970"/>
            <a:ext cx="3348372" cy="249688"/>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eaLnBrk="1" hangingPunct="1">
              <a:spcBef>
                <a:spcPts val="750"/>
              </a:spcBef>
              <a:spcAft>
                <a:spcPts val="0"/>
              </a:spcAft>
              <a:buClr>
                <a:schemeClr val="accent1"/>
              </a:buClr>
              <a:buNone/>
            </a:pPr>
            <a:r>
              <a:rPr lang="fr-FR" sz="1200" dirty="0">
                <a:solidFill>
                  <a:schemeClr val="bg2">
                    <a:lumMod val="50000"/>
                  </a:schemeClr>
                </a:solidFill>
                <a:effectLst>
                  <a:outerShdw blurRad="38100" dist="38100" dir="2700000" algn="tl">
                    <a:srgbClr val="000000">
                      <a:alpha val="43137"/>
                    </a:srgbClr>
                  </a:outerShdw>
                </a:effectLst>
                <a:latin typeface="Blinker" panose="020B0604020202020204" charset="0"/>
              </a:rPr>
              <a:t>Evolution du parc BLR</a:t>
            </a:r>
          </a:p>
          <a:p>
            <a:endParaRPr lang="fr-FR" sz="1200" dirty="0">
              <a:solidFill>
                <a:schemeClr val="bg2">
                  <a:lumMod val="50000"/>
                </a:schemeClr>
              </a:solidFill>
            </a:endParaRPr>
          </a:p>
        </p:txBody>
      </p:sp>
      <p:sp>
        <p:nvSpPr>
          <p:cNvPr id="31" name="Espace réservé du contenu 2">
            <a:extLst>
              <a:ext uri="{FF2B5EF4-FFF2-40B4-BE49-F238E27FC236}">
                <a16:creationId xmlns:a16="http://schemas.microsoft.com/office/drawing/2014/main" id="{68DD236D-7509-4CE1-96A3-E473563E9B45}"/>
              </a:ext>
            </a:extLst>
          </p:cNvPr>
          <p:cNvSpPr txBox="1">
            <a:spLocks/>
          </p:cNvSpPr>
          <p:nvPr/>
        </p:nvSpPr>
        <p:spPr bwMode="auto">
          <a:xfrm>
            <a:off x="358567" y="2734079"/>
            <a:ext cx="3348372" cy="249688"/>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eaLnBrk="1" hangingPunct="1">
              <a:spcBef>
                <a:spcPts val="750"/>
              </a:spcBef>
              <a:spcAft>
                <a:spcPts val="0"/>
              </a:spcAft>
              <a:buClr>
                <a:schemeClr val="accent1"/>
              </a:buClr>
              <a:buNone/>
            </a:pPr>
            <a:r>
              <a:rPr lang="fr-FR" sz="1200" dirty="0">
                <a:solidFill>
                  <a:schemeClr val="bg2">
                    <a:lumMod val="50000"/>
                  </a:schemeClr>
                </a:solidFill>
                <a:effectLst>
                  <a:outerShdw blurRad="38100" dist="38100" dir="2700000" algn="tl">
                    <a:srgbClr val="000000">
                      <a:alpha val="43137"/>
                    </a:srgbClr>
                  </a:outerShdw>
                </a:effectLst>
                <a:latin typeface="Blinker" panose="020B0604020202020204" charset="0"/>
              </a:rPr>
              <a:t>Evolution mensuelle du parc BLR</a:t>
            </a:r>
          </a:p>
        </p:txBody>
      </p:sp>
      <p:sp>
        <p:nvSpPr>
          <p:cNvPr id="34" name="Espace réservé du contenu 2">
            <a:extLst>
              <a:ext uri="{FF2B5EF4-FFF2-40B4-BE49-F238E27FC236}">
                <a16:creationId xmlns:a16="http://schemas.microsoft.com/office/drawing/2014/main" id="{B68A1A5C-3A71-4EF9-B6B2-4B33EFF1032C}"/>
              </a:ext>
            </a:extLst>
          </p:cNvPr>
          <p:cNvSpPr txBox="1">
            <a:spLocks/>
          </p:cNvSpPr>
          <p:nvPr/>
        </p:nvSpPr>
        <p:spPr bwMode="auto">
          <a:xfrm>
            <a:off x="5270443" y="680896"/>
            <a:ext cx="3348372" cy="249688"/>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eaLnBrk="1" hangingPunct="1">
              <a:spcBef>
                <a:spcPts val="750"/>
              </a:spcBef>
              <a:spcAft>
                <a:spcPts val="0"/>
              </a:spcAft>
              <a:buClr>
                <a:schemeClr val="accent1"/>
              </a:buClr>
              <a:buNone/>
            </a:pPr>
            <a:r>
              <a:rPr lang="fr-FR" sz="1200" dirty="0">
                <a:solidFill>
                  <a:schemeClr val="bg2">
                    <a:lumMod val="50000"/>
                  </a:schemeClr>
                </a:solidFill>
                <a:effectLst>
                  <a:outerShdw blurRad="38100" dist="38100" dir="2700000" algn="tl">
                    <a:srgbClr val="000000">
                      <a:alpha val="43137"/>
                    </a:srgbClr>
                  </a:outerShdw>
                </a:effectLst>
                <a:latin typeface="Blinker" panose="020B0604020202020204" charset="0"/>
              </a:rPr>
              <a:t>Evolution du parc </a:t>
            </a:r>
            <a:r>
              <a:rPr lang="fr-FR" sz="1200" dirty="0" err="1">
                <a:solidFill>
                  <a:schemeClr val="bg2">
                    <a:lumMod val="50000"/>
                  </a:schemeClr>
                </a:solidFill>
                <a:effectLst>
                  <a:outerShdw blurRad="38100" dist="38100" dir="2700000" algn="tl">
                    <a:srgbClr val="000000">
                      <a:alpha val="43137"/>
                    </a:srgbClr>
                  </a:outerShdw>
                </a:effectLst>
                <a:latin typeface="Blinker" panose="020B0604020202020204" charset="0"/>
              </a:rPr>
              <a:t>VoIP</a:t>
            </a:r>
            <a:endParaRPr lang="fr-FR" sz="1200" dirty="0">
              <a:solidFill>
                <a:schemeClr val="bg2">
                  <a:lumMod val="50000"/>
                </a:schemeClr>
              </a:solidFill>
              <a:effectLst>
                <a:outerShdw blurRad="38100" dist="38100" dir="2700000" algn="tl">
                  <a:srgbClr val="000000">
                    <a:alpha val="43137"/>
                  </a:srgbClr>
                </a:outerShdw>
              </a:effectLst>
              <a:latin typeface="Blinker" panose="020B0604020202020204" charset="0"/>
            </a:endParaRPr>
          </a:p>
        </p:txBody>
      </p:sp>
      <p:sp>
        <p:nvSpPr>
          <p:cNvPr id="35" name="Espace réservé du contenu 2">
            <a:extLst>
              <a:ext uri="{FF2B5EF4-FFF2-40B4-BE49-F238E27FC236}">
                <a16:creationId xmlns:a16="http://schemas.microsoft.com/office/drawing/2014/main" id="{E000E1D6-5085-4003-86F4-BC2712049DB7}"/>
              </a:ext>
            </a:extLst>
          </p:cNvPr>
          <p:cNvSpPr txBox="1">
            <a:spLocks/>
          </p:cNvSpPr>
          <p:nvPr/>
        </p:nvSpPr>
        <p:spPr bwMode="auto">
          <a:xfrm>
            <a:off x="5437061" y="2808432"/>
            <a:ext cx="3348372" cy="249688"/>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eaLnBrk="1" hangingPunct="1">
              <a:spcBef>
                <a:spcPts val="750"/>
              </a:spcBef>
              <a:spcAft>
                <a:spcPts val="0"/>
              </a:spcAft>
              <a:buClr>
                <a:schemeClr val="accent1"/>
              </a:buClr>
              <a:buNone/>
            </a:pPr>
            <a:r>
              <a:rPr lang="fr-FR" sz="1200" dirty="0">
                <a:solidFill>
                  <a:schemeClr val="bg2">
                    <a:lumMod val="50000"/>
                  </a:schemeClr>
                </a:solidFill>
                <a:effectLst>
                  <a:outerShdw blurRad="38100" dist="38100" dir="2700000" algn="tl">
                    <a:srgbClr val="000000">
                      <a:alpha val="43137"/>
                    </a:srgbClr>
                  </a:outerShdw>
                </a:effectLst>
                <a:latin typeface="Blinker" panose="020B0604020202020204" charset="0"/>
              </a:rPr>
              <a:t>Evolution mensuelle du parc </a:t>
            </a:r>
            <a:r>
              <a:rPr lang="fr-FR" sz="1200" dirty="0" err="1">
                <a:solidFill>
                  <a:schemeClr val="bg2">
                    <a:lumMod val="50000"/>
                  </a:schemeClr>
                </a:solidFill>
                <a:effectLst>
                  <a:outerShdw blurRad="38100" dist="38100" dir="2700000" algn="tl">
                    <a:srgbClr val="000000">
                      <a:alpha val="43137"/>
                    </a:srgbClr>
                  </a:outerShdw>
                </a:effectLst>
                <a:latin typeface="Blinker" panose="020B0604020202020204" charset="0"/>
              </a:rPr>
              <a:t>VoIP</a:t>
            </a:r>
            <a:endParaRPr lang="fr-FR" sz="1200" dirty="0">
              <a:solidFill>
                <a:schemeClr val="bg2">
                  <a:lumMod val="50000"/>
                </a:schemeClr>
              </a:solidFill>
              <a:effectLst>
                <a:outerShdw blurRad="38100" dist="38100" dir="2700000" algn="tl">
                  <a:srgbClr val="000000">
                    <a:alpha val="43137"/>
                  </a:srgbClr>
                </a:outerShdw>
              </a:effectLst>
              <a:latin typeface="Blinker" panose="020B0604020202020204" charset="0"/>
            </a:endParaRPr>
          </a:p>
        </p:txBody>
      </p:sp>
      <p:sp>
        <p:nvSpPr>
          <p:cNvPr id="37" name="Espace réservé du numéro de diapositive 3">
            <a:extLst>
              <a:ext uri="{FF2B5EF4-FFF2-40B4-BE49-F238E27FC236}">
                <a16:creationId xmlns:a16="http://schemas.microsoft.com/office/drawing/2014/main" id="{D021F181-8921-4BEE-B4B5-715F1964EB83}"/>
              </a:ext>
            </a:extLst>
          </p:cNvPr>
          <p:cNvSpPr txBox="1">
            <a:spLocks/>
          </p:cNvSpPr>
          <p:nvPr/>
        </p:nvSpPr>
        <p:spPr>
          <a:xfrm>
            <a:off x="1143000" y="4890195"/>
            <a:ext cx="6858000" cy="273844"/>
          </a:xfrm>
          <a:prstGeom prst="rect">
            <a:avLst/>
          </a:prstGeom>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fr-FR" sz="675" i="1" dirty="0">
                <a:solidFill>
                  <a:schemeClr val="accent6">
                    <a:lumMod val="50000"/>
                  </a:schemeClr>
                </a:solidFill>
                <a:latin typeface="Blinker" panose="020B0604020202020204" charset="0"/>
              </a:rPr>
              <a:t>Tableau de Bord Mensuel – Téléphonie Fixe – </a:t>
            </a:r>
            <a:r>
              <a:rPr lang="fr-FR" sz="675" i="1" dirty="0">
                <a:solidFill>
                  <a:schemeClr val="accent4">
                    <a:lumMod val="75000"/>
                  </a:schemeClr>
                </a:solidFill>
                <a:latin typeface="Blinker" panose="020B0604020202020204" charset="0"/>
              </a:rPr>
              <a:t>Février 2025</a:t>
            </a:r>
            <a:r>
              <a:rPr lang="fr-FR" sz="675" i="1" dirty="0">
                <a:solidFill>
                  <a:schemeClr val="accent6">
                    <a:lumMod val="50000"/>
                  </a:schemeClr>
                </a:solidFill>
                <a:latin typeface="Blinker" panose="020B0604020202020204" charset="0"/>
              </a:rPr>
              <a:t> – page </a:t>
            </a:r>
            <a:fld id="{F19A284B-DA03-43B1-BE25-D75F61533C81}" type="slidenum">
              <a:rPr lang="fr-FR" sz="675" i="1">
                <a:solidFill>
                  <a:schemeClr val="accent6">
                    <a:lumMod val="50000"/>
                  </a:schemeClr>
                </a:solidFill>
                <a:latin typeface="Blinker" panose="020B0604020202020204" charset="0"/>
              </a:rPr>
              <a:pPr algn="ctr">
                <a:defRPr/>
              </a:pPr>
              <a:t>6</a:t>
            </a:fld>
            <a:endParaRPr lang="fr-FR" sz="675" i="1" dirty="0">
              <a:solidFill>
                <a:schemeClr val="accent6">
                  <a:lumMod val="50000"/>
                </a:schemeClr>
              </a:solidFill>
              <a:latin typeface="Blinker" panose="020B0604020202020204" charset="0"/>
            </a:endParaRPr>
          </a:p>
        </p:txBody>
      </p:sp>
      <p:pic>
        <p:nvPicPr>
          <p:cNvPr id="14" name="Picture 26" descr="cercle logo222">
            <a:extLst>
              <a:ext uri="{FF2B5EF4-FFF2-40B4-BE49-F238E27FC236}">
                <a16:creationId xmlns:a16="http://schemas.microsoft.com/office/drawing/2014/main" id="{0D617F73-1788-4499-B9A6-768648BA4107}"/>
              </a:ext>
            </a:extLst>
          </p:cNvPr>
          <p:cNvPicPr>
            <a:picLocks noChangeAspect="1" noChangeArrowheads="1"/>
          </p:cNvPicPr>
          <p:nvPr/>
        </p:nvPicPr>
        <p:blipFill rotWithShape="1">
          <a:blip r:embed="rId10" cstate="print">
            <a:lum bright="18000"/>
          </a:blip>
          <a:srcRect r="26113"/>
          <a:stretch/>
        </p:blipFill>
        <p:spPr bwMode="auto">
          <a:xfrm>
            <a:off x="8529095" y="39152"/>
            <a:ext cx="512676" cy="501633"/>
          </a:xfrm>
          <a:prstGeom prst="rect">
            <a:avLst/>
          </a:prstGeom>
          <a:noFill/>
          <a:ln w="9525">
            <a:noFill/>
            <a:miter lim="800000"/>
            <a:headEnd/>
            <a:tailEnd/>
          </a:ln>
        </p:spPr>
      </p:pic>
    </p:spTree>
    <p:extLst>
      <p:ext uri="{BB962C8B-B14F-4D97-AF65-F5344CB8AC3E}">
        <p14:creationId xmlns:p14="http://schemas.microsoft.com/office/powerpoint/2010/main" val="2066876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t 15">
            <a:extLst>
              <a:ext uri="{FF2B5EF4-FFF2-40B4-BE49-F238E27FC236}">
                <a16:creationId xmlns:a16="http://schemas.microsoft.com/office/drawing/2014/main" id="{7D7AA6EA-F6C3-4C45-9424-DE7CFB888C92}"/>
              </a:ext>
            </a:extLst>
          </p:cNvPr>
          <p:cNvGraphicFramePr>
            <a:graphicFrameLocks noChangeAspect="1"/>
          </p:cNvGraphicFramePr>
          <p:nvPr>
            <p:extLst>
              <p:ext uri="{D42A27DB-BD31-4B8C-83A1-F6EECF244321}">
                <p14:modId xmlns:p14="http://schemas.microsoft.com/office/powerpoint/2010/main" val="1312359174"/>
              </p:ext>
            </p:extLst>
          </p:nvPr>
        </p:nvGraphicFramePr>
        <p:xfrm>
          <a:off x="171450" y="3321050"/>
          <a:ext cx="4140200" cy="1271588"/>
        </p:xfrm>
        <a:graphic>
          <a:graphicData uri="http://schemas.openxmlformats.org/presentationml/2006/ole">
            <mc:AlternateContent xmlns:mc="http://schemas.openxmlformats.org/markup-compatibility/2006">
              <mc:Choice xmlns:v="urn:schemas-microsoft-com:vml" Requires="v">
                <p:oleObj spid="_x0000_s5124" name="Worksheet" r:id="rId4" imgW="5324651" imgH="1076297" progId="Excel.Sheet.8">
                  <p:link updateAutomatic="1"/>
                </p:oleObj>
              </mc:Choice>
              <mc:Fallback>
                <p:oleObj name="Worksheet" r:id="rId4" imgW="5324651" imgH="1076297" progId="Excel.Sheet.8">
                  <p:link updateAutomatic="1"/>
                  <p:pic>
                    <p:nvPicPr>
                      <p:cNvPr id="16" name="Objet 15">
                        <a:extLst>
                          <a:ext uri="{FF2B5EF4-FFF2-40B4-BE49-F238E27FC236}">
                            <a16:creationId xmlns:a16="http://schemas.microsoft.com/office/drawing/2014/main" id="{7D7AA6EA-F6C3-4C45-9424-DE7CFB888C92}"/>
                          </a:ext>
                        </a:extLst>
                      </p:cNvPr>
                      <p:cNvPicPr/>
                      <p:nvPr/>
                    </p:nvPicPr>
                    <p:blipFill>
                      <a:blip r:embed="rId5"/>
                      <a:stretch>
                        <a:fillRect/>
                      </a:stretch>
                    </p:blipFill>
                    <p:spPr>
                      <a:xfrm>
                        <a:off x="171450" y="3321050"/>
                        <a:ext cx="4140200" cy="1271588"/>
                      </a:xfrm>
                      <a:prstGeom prst="rect">
                        <a:avLst/>
                      </a:prstGeom>
                    </p:spPr>
                  </p:pic>
                </p:oleObj>
              </mc:Fallback>
            </mc:AlternateContent>
          </a:graphicData>
        </a:graphic>
      </p:graphicFrame>
      <p:graphicFrame>
        <p:nvGraphicFramePr>
          <p:cNvPr id="17" name="Graphique 16">
            <a:extLst>
              <a:ext uri="{FF2B5EF4-FFF2-40B4-BE49-F238E27FC236}">
                <a16:creationId xmlns:a16="http://schemas.microsoft.com/office/drawing/2014/main" id="{5CA86D6E-AD63-4DC5-AFBC-53AD5466509E}"/>
              </a:ext>
            </a:extLst>
          </p:cNvPr>
          <p:cNvGraphicFramePr>
            <a:graphicFrameLocks noGrp="1"/>
          </p:cNvGraphicFramePr>
          <p:nvPr>
            <p:extLst>
              <p:ext uri="{D42A27DB-BD31-4B8C-83A1-F6EECF244321}">
                <p14:modId xmlns:p14="http://schemas.microsoft.com/office/powerpoint/2010/main" val="672638257"/>
              </p:ext>
            </p:extLst>
          </p:nvPr>
        </p:nvGraphicFramePr>
        <p:xfrm>
          <a:off x="294915" y="1383618"/>
          <a:ext cx="3947075" cy="138708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Objet 18">
            <a:extLst>
              <a:ext uri="{FF2B5EF4-FFF2-40B4-BE49-F238E27FC236}">
                <a16:creationId xmlns:a16="http://schemas.microsoft.com/office/drawing/2014/main" id="{146BC553-3CD6-48F9-A9C0-1F9083DD4ABC}"/>
              </a:ext>
            </a:extLst>
          </p:cNvPr>
          <p:cNvGraphicFramePr>
            <a:graphicFrameLocks noChangeAspect="1"/>
          </p:cNvGraphicFramePr>
          <p:nvPr>
            <p:extLst>
              <p:ext uri="{D42A27DB-BD31-4B8C-83A1-F6EECF244321}">
                <p14:modId xmlns:p14="http://schemas.microsoft.com/office/powerpoint/2010/main" val="3381889635"/>
              </p:ext>
            </p:extLst>
          </p:nvPr>
        </p:nvGraphicFramePr>
        <p:xfrm>
          <a:off x="4897438" y="3311525"/>
          <a:ext cx="4075112" cy="1271588"/>
        </p:xfrm>
        <a:graphic>
          <a:graphicData uri="http://schemas.openxmlformats.org/presentationml/2006/ole">
            <mc:AlternateContent xmlns:mc="http://schemas.openxmlformats.org/markup-compatibility/2006">
              <mc:Choice xmlns:v="urn:schemas-microsoft-com:vml" Requires="v">
                <p:oleObj spid="_x0000_s5125" name="Worksheet" r:id="rId7" imgW="5324651" imgH="1076297" progId="Excel.Sheet.8">
                  <p:link updateAutomatic="1"/>
                </p:oleObj>
              </mc:Choice>
              <mc:Fallback>
                <p:oleObj name="Worksheet" r:id="rId7" imgW="5324651" imgH="1076297" progId="Excel.Sheet.8">
                  <p:link updateAutomatic="1"/>
                  <p:pic>
                    <p:nvPicPr>
                      <p:cNvPr id="19" name="Objet 18">
                        <a:extLst>
                          <a:ext uri="{FF2B5EF4-FFF2-40B4-BE49-F238E27FC236}">
                            <a16:creationId xmlns:a16="http://schemas.microsoft.com/office/drawing/2014/main" id="{146BC553-3CD6-48F9-A9C0-1F9083DD4ABC}"/>
                          </a:ext>
                        </a:extLst>
                      </p:cNvPr>
                      <p:cNvPicPr/>
                      <p:nvPr/>
                    </p:nvPicPr>
                    <p:blipFill>
                      <a:blip r:embed="rId8"/>
                      <a:stretch>
                        <a:fillRect/>
                      </a:stretch>
                    </p:blipFill>
                    <p:spPr>
                      <a:xfrm>
                        <a:off x="4897438" y="3311525"/>
                        <a:ext cx="4075112" cy="1271588"/>
                      </a:xfrm>
                      <a:prstGeom prst="rect">
                        <a:avLst/>
                      </a:prstGeom>
                    </p:spPr>
                  </p:pic>
                </p:oleObj>
              </mc:Fallback>
            </mc:AlternateContent>
          </a:graphicData>
        </a:graphic>
      </p:graphicFrame>
      <p:graphicFrame>
        <p:nvGraphicFramePr>
          <p:cNvPr id="20" name="Graphique 19">
            <a:extLst>
              <a:ext uri="{FF2B5EF4-FFF2-40B4-BE49-F238E27FC236}">
                <a16:creationId xmlns:a16="http://schemas.microsoft.com/office/drawing/2014/main" id="{0DB60880-776B-4C14-B12B-0F98506B278E}"/>
              </a:ext>
            </a:extLst>
          </p:cNvPr>
          <p:cNvGraphicFramePr>
            <a:graphicFrameLocks noGrp="1"/>
          </p:cNvGraphicFramePr>
          <p:nvPr>
            <p:extLst>
              <p:ext uri="{D42A27DB-BD31-4B8C-83A1-F6EECF244321}">
                <p14:modId xmlns:p14="http://schemas.microsoft.com/office/powerpoint/2010/main" val="3353698423"/>
              </p:ext>
            </p:extLst>
          </p:nvPr>
        </p:nvGraphicFramePr>
        <p:xfrm>
          <a:off x="4734377" y="1367770"/>
          <a:ext cx="4354621" cy="1402932"/>
        </p:xfrm>
        <a:graphic>
          <a:graphicData uri="http://schemas.openxmlformats.org/drawingml/2006/chart">
            <c:chart xmlns:c="http://schemas.openxmlformats.org/drawingml/2006/chart" xmlns:r="http://schemas.openxmlformats.org/officeDocument/2006/relationships" r:id="rId9"/>
          </a:graphicData>
        </a:graphic>
      </p:graphicFrame>
      <p:sp>
        <p:nvSpPr>
          <p:cNvPr id="21" name="Espace réservé du contenu 2">
            <a:extLst>
              <a:ext uri="{FF2B5EF4-FFF2-40B4-BE49-F238E27FC236}">
                <a16:creationId xmlns:a16="http://schemas.microsoft.com/office/drawing/2014/main" id="{A120364F-FC12-4E02-8EB3-45FEEC10C9B2}"/>
              </a:ext>
            </a:extLst>
          </p:cNvPr>
          <p:cNvSpPr txBox="1">
            <a:spLocks/>
          </p:cNvSpPr>
          <p:nvPr/>
        </p:nvSpPr>
        <p:spPr bwMode="auto">
          <a:xfrm>
            <a:off x="594266" y="919230"/>
            <a:ext cx="3348372" cy="432047"/>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eaLnBrk="1" hangingPunct="1">
              <a:spcBef>
                <a:spcPts val="750"/>
              </a:spcBef>
              <a:spcAft>
                <a:spcPts val="0"/>
              </a:spcAft>
              <a:buClr>
                <a:schemeClr val="accent1"/>
              </a:buClr>
              <a:buNone/>
            </a:pPr>
            <a:r>
              <a:rPr lang="fr-FR" sz="1200" dirty="0">
                <a:solidFill>
                  <a:srgbClr val="918E00"/>
                </a:solidFill>
                <a:effectLst>
                  <a:outerShdw blurRad="38100" dist="38100" dir="2700000" algn="tl">
                    <a:srgbClr val="000000">
                      <a:alpha val="43137"/>
                    </a:srgbClr>
                  </a:outerShdw>
                </a:effectLst>
                <a:latin typeface="Blinker" panose="020B0604020202020204" charset="0"/>
              </a:rPr>
              <a:t>Evolution mensuelle du nombre d’abonnements         téléphonie fixe / </a:t>
            </a:r>
            <a:r>
              <a:rPr lang="fr-FR" sz="1200" dirty="0">
                <a:solidFill>
                  <a:srgbClr val="FF0000"/>
                </a:solidFill>
                <a:effectLst>
                  <a:outerShdw blurRad="38100" dist="38100" dir="2700000" algn="tl">
                    <a:srgbClr val="000000">
                      <a:alpha val="43137"/>
                    </a:srgbClr>
                  </a:outerShdw>
                </a:effectLst>
                <a:latin typeface="Blinker" panose="020B0604020202020204" charset="0"/>
              </a:rPr>
              <a:t>100 Habitants</a:t>
            </a:r>
          </a:p>
        </p:txBody>
      </p:sp>
      <p:sp>
        <p:nvSpPr>
          <p:cNvPr id="23" name="Espace réservé du contenu 2">
            <a:extLst>
              <a:ext uri="{FF2B5EF4-FFF2-40B4-BE49-F238E27FC236}">
                <a16:creationId xmlns:a16="http://schemas.microsoft.com/office/drawing/2014/main" id="{BA4FD103-5D9B-4233-BD2F-244122F53DBC}"/>
              </a:ext>
            </a:extLst>
          </p:cNvPr>
          <p:cNvSpPr txBox="1">
            <a:spLocks/>
          </p:cNvSpPr>
          <p:nvPr/>
        </p:nvSpPr>
        <p:spPr bwMode="auto">
          <a:xfrm>
            <a:off x="5290481" y="918616"/>
            <a:ext cx="3348372" cy="432047"/>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eaLnBrk="1" hangingPunct="1">
              <a:spcBef>
                <a:spcPts val="750"/>
              </a:spcBef>
              <a:spcAft>
                <a:spcPts val="0"/>
              </a:spcAft>
              <a:buClr>
                <a:schemeClr val="accent1"/>
              </a:buClr>
              <a:buNone/>
            </a:pPr>
            <a:r>
              <a:rPr lang="fr-FR" sz="1200" dirty="0">
                <a:solidFill>
                  <a:srgbClr val="CCCC00"/>
                </a:solidFill>
                <a:effectLst>
                  <a:outerShdw blurRad="38100" dist="38100" dir="2700000" algn="tl">
                    <a:srgbClr val="000000">
                      <a:alpha val="43137"/>
                    </a:srgbClr>
                  </a:outerShdw>
                </a:effectLst>
                <a:latin typeface="Blinker" panose="020B0604020202020204" charset="0"/>
              </a:rPr>
              <a:t>Evolution mensuelle du nombre d’abonnements         téléphonie fixe / </a:t>
            </a:r>
            <a:r>
              <a:rPr lang="fr-FR" sz="1200" dirty="0">
                <a:solidFill>
                  <a:srgbClr val="FF0000"/>
                </a:solidFill>
                <a:effectLst>
                  <a:outerShdw blurRad="38100" dist="38100" dir="2700000" algn="tl">
                    <a:srgbClr val="000000">
                      <a:alpha val="43137"/>
                    </a:srgbClr>
                  </a:outerShdw>
                </a:effectLst>
                <a:latin typeface="Blinker" panose="020B0604020202020204" charset="0"/>
              </a:rPr>
              <a:t>100 Ménages</a:t>
            </a:r>
          </a:p>
        </p:txBody>
      </p:sp>
      <p:sp>
        <p:nvSpPr>
          <p:cNvPr id="32" name="Espace réservé du contenu 2">
            <a:extLst>
              <a:ext uri="{FF2B5EF4-FFF2-40B4-BE49-F238E27FC236}">
                <a16:creationId xmlns:a16="http://schemas.microsoft.com/office/drawing/2014/main" id="{EAA95DD5-D011-4AD5-A969-196101965678}"/>
              </a:ext>
            </a:extLst>
          </p:cNvPr>
          <p:cNvSpPr txBox="1">
            <a:spLocks/>
          </p:cNvSpPr>
          <p:nvPr/>
        </p:nvSpPr>
        <p:spPr bwMode="auto">
          <a:xfrm>
            <a:off x="294916" y="2896466"/>
            <a:ext cx="3772511" cy="432047"/>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eaLnBrk="1" hangingPunct="1">
              <a:spcBef>
                <a:spcPts val="750"/>
              </a:spcBef>
              <a:spcAft>
                <a:spcPts val="0"/>
              </a:spcAft>
              <a:buClr>
                <a:schemeClr val="accent1"/>
              </a:buClr>
              <a:buNone/>
            </a:pPr>
            <a:r>
              <a:rPr lang="fr-FR" sz="1200" dirty="0">
                <a:solidFill>
                  <a:srgbClr val="CCCC00"/>
                </a:solidFill>
                <a:effectLst>
                  <a:outerShdw blurRad="38100" dist="38100" dir="2700000" algn="tl">
                    <a:srgbClr val="000000">
                      <a:alpha val="43137"/>
                    </a:srgbClr>
                  </a:outerShdw>
                </a:effectLst>
                <a:latin typeface="Blinker" panose="020B0604020202020204" charset="0"/>
              </a:rPr>
              <a:t>Evolution du taux de pénétration des trois derniers mois </a:t>
            </a:r>
          </a:p>
        </p:txBody>
      </p:sp>
      <p:sp>
        <p:nvSpPr>
          <p:cNvPr id="33" name="Espace réservé du contenu 2">
            <a:extLst>
              <a:ext uri="{FF2B5EF4-FFF2-40B4-BE49-F238E27FC236}">
                <a16:creationId xmlns:a16="http://schemas.microsoft.com/office/drawing/2014/main" id="{DDE60F05-A64A-422F-B745-90DFBEA26E96}"/>
              </a:ext>
            </a:extLst>
          </p:cNvPr>
          <p:cNvSpPr txBox="1">
            <a:spLocks/>
          </p:cNvSpPr>
          <p:nvPr/>
        </p:nvSpPr>
        <p:spPr bwMode="auto">
          <a:xfrm>
            <a:off x="4922838" y="2879817"/>
            <a:ext cx="4083658" cy="432047"/>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eaLnBrk="1" hangingPunct="1">
              <a:spcBef>
                <a:spcPts val="750"/>
              </a:spcBef>
              <a:spcAft>
                <a:spcPts val="0"/>
              </a:spcAft>
              <a:buClr>
                <a:schemeClr val="accent1"/>
              </a:buClr>
              <a:buNone/>
            </a:pPr>
            <a:r>
              <a:rPr lang="fr-FR" sz="1200" dirty="0">
                <a:solidFill>
                  <a:srgbClr val="CCCC00"/>
                </a:solidFill>
                <a:effectLst>
                  <a:outerShdw blurRad="38100" dist="38100" dir="2700000" algn="tl">
                    <a:srgbClr val="000000">
                      <a:alpha val="43137"/>
                    </a:srgbClr>
                  </a:outerShdw>
                </a:effectLst>
                <a:latin typeface="Blinker" panose="020B0604020202020204" charset="0"/>
              </a:rPr>
              <a:t>Evolution du taux de pénétration  des trois derniers mois </a:t>
            </a:r>
          </a:p>
          <a:p>
            <a:pPr algn="ctr"/>
            <a:endParaRPr lang="fr-FR" sz="1200" dirty="0">
              <a:solidFill>
                <a:schemeClr val="bg2">
                  <a:lumMod val="50000"/>
                </a:schemeClr>
              </a:solidFill>
              <a:latin typeface="Blinker" panose="020B0604020202020204" charset="0"/>
            </a:endParaRPr>
          </a:p>
        </p:txBody>
      </p:sp>
      <p:sp>
        <p:nvSpPr>
          <p:cNvPr id="37" name="Espace réservé du numéro de diapositive 3">
            <a:extLst>
              <a:ext uri="{FF2B5EF4-FFF2-40B4-BE49-F238E27FC236}">
                <a16:creationId xmlns:a16="http://schemas.microsoft.com/office/drawing/2014/main" id="{45C830A5-5315-4DCD-AAD6-5E951DFDD995}"/>
              </a:ext>
            </a:extLst>
          </p:cNvPr>
          <p:cNvSpPr txBox="1">
            <a:spLocks/>
          </p:cNvSpPr>
          <p:nvPr/>
        </p:nvSpPr>
        <p:spPr>
          <a:xfrm>
            <a:off x="1143000" y="4890195"/>
            <a:ext cx="6858000" cy="273844"/>
          </a:xfrm>
          <a:prstGeom prst="rect">
            <a:avLst/>
          </a:prstGeom>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fr-FR" sz="675" i="1" dirty="0">
                <a:solidFill>
                  <a:schemeClr val="accent6">
                    <a:lumMod val="50000"/>
                  </a:schemeClr>
                </a:solidFill>
                <a:latin typeface="Blinker" panose="020B0604020202020204" charset="0"/>
              </a:rPr>
              <a:t>Tableau de Bord Mensuel – Téléphonie Fixe – </a:t>
            </a:r>
            <a:r>
              <a:rPr lang="fr-FR" sz="675" i="1" dirty="0">
                <a:solidFill>
                  <a:schemeClr val="accent4">
                    <a:lumMod val="75000"/>
                  </a:schemeClr>
                </a:solidFill>
                <a:latin typeface="Blinker" panose="020B0604020202020204" charset="0"/>
              </a:rPr>
              <a:t>Février 2025</a:t>
            </a:r>
            <a:r>
              <a:rPr lang="fr-FR" sz="675" i="1" dirty="0">
                <a:solidFill>
                  <a:schemeClr val="accent6">
                    <a:lumMod val="50000"/>
                  </a:schemeClr>
                </a:solidFill>
                <a:latin typeface="Blinker" panose="020B0604020202020204" charset="0"/>
              </a:rPr>
              <a:t> – page </a:t>
            </a:r>
            <a:fld id="{F19A284B-DA03-43B1-BE25-D75F61533C81}" type="slidenum">
              <a:rPr lang="fr-FR" sz="675" i="1">
                <a:solidFill>
                  <a:schemeClr val="accent6">
                    <a:lumMod val="50000"/>
                  </a:schemeClr>
                </a:solidFill>
                <a:latin typeface="Blinker" panose="020B0604020202020204" charset="0"/>
              </a:rPr>
              <a:pPr algn="ctr">
                <a:defRPr/>
              </a:pPr>
              <a:t>7</a:t>
            </a:fld>
            <a:endParaRPr lang="fr-FR" sz="675" i="1" dirty="0">
              <a:solidFill>
                <a:schemeClr val="accent6">
                  <a:lumMod val="50000"/>
                </a:schemeClr>
              </a:solidFill>
              <a:latin typeface="Blinker" panose="020B0604020202020204" charset="0"/>
            </a:endParaRPr>
          </a:p>
        </p:txBody>
      </p:sp>
      <p:pic>
        <p:nvPicPr>
          <p:cNvPr id="13" name="Picture 26" descr="cercle logo222">
            <a:extLst>
              <a:ext uri="{FF2B5EF4-FFF2-40B4-BE49-F238E27FC236}">
                <a16:creationId xmlns:a16="http://schemas.microsoft.com/office/drawing/2014/main" id="{748BBFE3-FAA1-4321-953D-9F563785ECFD}"/>
              </a:ext>
            </a:extLst>
          </p:cNvPr>
          <p:cNvPicPr>
            <a:picLocks noChangeAspect="1" noChangeArrowheads="1"/>
          </p:cNvPicPr>
          <p:nvPr/>
        </p:nvPicPr>
        <p:blipFill rotWithShape="1">
          <a:blip r:embed="rId10" cstate="print">
            <a:lum bright="18000"/>
          </a:blip>
          <a:srcRect r="26113"/>
          <a:stretch/>
        </p:blipFill>
        <p:spPr bwMode="auto">
          <a:xfrm>
            <a:off x="8475151" y="29723"/>
            <a:ext cx="512676" cy="501633"/>
          </a:xfrm>
          <a:prstGeom prst="rect">
            <a:avLst/>
          </a:prstGeom>
          <a:noFill/>
          <a:ln w="9525">
            <a:noFill/>
            <a:miter lim="800000"/>
            <a:headEnd/>
            <a:tailEnd/>
          </a:ln>
        </p:spPr>
      </p:pic>
      <p:sp>
        <p:nvSpPr>
          <p:cNvPr id="2" name="Google Shape;338;p32">
            <a:extLst>
              <a:ext uri="{FF2B5EF4-FFF2-40B4-BE49-F238E27FC236}">
                <a16:creationId xmlns:a16="http://schemas.microsoft.com/office/drawing/2014/main" id="{F6E94CD9-51B5-F5D5-DC16-9CA5445BC9B9}"/>
              </a:ext>
            </a:extLst>
          </p:cNvPr>
          <p:cNvSpPr txBox="1">
            <a:spLocks noGrp="1"/>
          </p:cNvSpPr>
          <p:nvPr>
            <p:ph type="title"/>
          </p:nvPr>
        </p:nvSpPr>
        <p:spPr>
          <a:xfrm>
            <a:off x="720000" y="245006"/>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a:solidFill>
                  <a:srgbClr val="CCCC00"/>
                </a:solidFill>
              </a:rPr>
              <a:t>2. Taux de Pénétration</a:t>
            </a:r>
          </a:p>
        </p:txBody>
      </p:sp>
    </p:spTree>
    <p:extLst>
      <p:ext uri="{BB962C8B-B14F-4D97-AF65-F5344CB8AC3E}">
        <p14:creationId xmlns:p14="http://schemas.microsoft.com/office/powerpoint/2010/main" val="1513718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2">
            <a:extLst>
              <a:ext uri="{FF2B5EF4-FFF2-40B4-BE49-F238E27FC236}">
                <a16:creationId xmlns:a16="http://schemas.microsoft.com/office/drawing/2014/main" id="{68DC2437-FED4-4A35-A86B-7A72C8B4E6A7}"/>
              </a:ext>
            </a:extLst>
          </p:cNvPr>
          <p:cNvSpPr txBox="1">
            <a:spLocks/>
          </p:cNvSpPr>
          <p:nvPr/>
        </p:nvSpPr>
        <p:spPr bwMode="auto">
          <a:xfrm>
            <a:off x="5205261" y="856588"/>
            <a:ext cx="3795865" cy="344165"/>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eaLnBrk="1" hangingPunct="1">
              <a:spcBef>
                <a:spcPts val="750"/>
              </a:spcBef>
              <a:spcAft>
                <a:spcPts val="0"/>
              </a:spcAft>
              <a:buClr>
                <a:schemeClr val="accent1"/>
              </a:buClr>
              <a:buNone/>
            </a:pPr>
            <a:r>
              <a:rPr lang="fr-FR" sz="1200" dirty="0">
                <a:solidFill>
                  <a:schemeClr val="tx2">
                    <a:lumMod val="50000"/>
                  </a:schemeClr>
                </a:solidFill>
                <a:effectLst>
                  <a:outerShdw blurRad="38100" dist="38100" dir="2700000" algn="tl">
                    <a:srgbClr val="000000">
                      <a:alpha val="43137"/>
                    </a:srgbClr>
                  </a:outerShdw>
                </a:effectLst>
                <a:latin typeface="Blinker" panose="020B0604020202020204" charset="0"/>
              </a:rPr>
              <a:t>Evolution du trafic voix fixe national par opérateur</a:t>
            </a:r>
          </a:p>
        </p:txBody>
      </p:sp>
      <p:sp>
        <p:nvSpPr>
          <p:cNvPr id="13" name="Espace réservé du contenu 2">
            <a:extLst>
              <a:ext uri="{FF2B5EF4-FFF2-40B4-BE49-F238E27FC236}">
                <a16:creationId xmlns:a16="http://schemas.microsoft.com/office/drawing/2014/main" id="{DDF6F5C2-7798-4573-9D71-ED737EF9389C}"/>
              </a:ext>
            </a:extLst>
          </p:cNvPr>
          <p:cNvSpPr txBox="1">
            <a:spLocks/>
          </p:cNvSpPr>
          <p:nvPr/>
        </p:nvSpPr>
        <p:spPr bwMode="auto">
          <a:xfrm>
            <a:off x="5177746" y="2738302"/>
            <a:ext cx="3348372" cy="425665"/>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eaLnBrk="1" hangingPunct="1">
              <a:spcBef>
                <a:spcPts val="750"/>
              </a:spcBef>
              <a:spcAft>
                <a:spcPts val="0"/>
              </a:spcAft>
              <a:buClr>
                <a:schemeClr val="accent1"/>
              </a:buClr>
              <a:buNone/>
            </a:pPr>
            <a:r>
              <a:rPr lang="fr-FR" sz="1200" dirty="0">
                <a:solidFill>
                  <a:schemeClr val="tx2">
                    <a:lumMod val="50000"/>
                  </a:schemeClr>
                </a:solidFill>
                <a:effectLst>
                  <a:outerShdw blurRad="38100" dist="38100" dir="2700000" algn="tl">
                    <a:srgbClr val="000000">
                      <a:alpha val="43137"/>
                    </a:srgbClr>
                  </a:outerShdw>
                </a:effectLst>
                <a:latin typeface="Blinker" panose="020B0604020202020204" charset="0"/>
              </a:rPr>
              <a:t>Evolution mensuelle des parts de trafic voix fixe national par opérateur</a:t>
            </a:r>
          </a:p>
          <a:p>
            <a:pPr marL="0" indent="0" algn="ctr" eaLnBrk="1" hangingPunct="1">
              <a:spcBef>
                <a:spcPts val="750"/>
              </a:spcBef>
              <a:spcAft>
                <a:spcPts val="0"/>
              </a:spcAft>
              <a:buClr>
                <a:schemeClr val="accent1"/>
              </a:buClr>
              <a:buNone/>
            </a:pPr>
            <a:endParaRPr lang="fr-FR" sz="900" dirty="0">
              <a:solidFill>
                <a:schemeClr val="tx2">
                  <a:lumMod val="50000"/>
                </a:schemeClr>
              </a:solidFill>
              <a:effectLst>
                <a:outerShdw blurRad="38100" dist="38100" dir="2700000" algn="tl">
                  <a:srgbClr val="000000">
                    <a:alpha val="43137"/>
                  </a:srgbClr>
                </a:outerShdw>
              </a:effectLst>
              <a:latin typeface="Blinker" panose="020B0604020202020204" charset="0"/>
            </a:endParaRPr>
          </a:p>
          <a:p>
            <a:endParaRPr lang="fr-FR" sz="900" dirty="0">
              <a:solidFill>
                <a:schemeClr val="tx2">
                  <a:lumMod val="50000"/>
                </a:schemeClr>
              </a:solidFill>
              <a:latin typeface="Blinker" panose="020B0604020202020204" charset="0"/>
            </a:endParaRPr>
          </a:p>
          <a:p>
            <a:endParaRPr lang="fr-FR" sz="900" dirty="0">
              <a:solidFill>
                <a:schemeClr val="tx2">
                  <a:lumMod val="50000"/>
                </a:schemeClr>
              </a:solidFill>
              <a:latin typeface="Blinker" panose="020B0604020202020204" charset="0"/>
            </a:endParaRPr>
          </a:p>
          <a:p>
            <a:endParaRPr lang="fr-FR" sz="900" dirty="0">
              <a:solidFill>
                <a:schemeClr val="tx2">
                  <a:lumMod val="50000"/>
                </a:schemeClr>
              </a:solidFill>
              <a:latin typeface="Blinker" panose="020B0604020202020204" charset="0"/>
            </a:endParaRPr>
          </a:p>
          <a:p>
            <a:pPr marL="0" indent="0">
              <a:buNone/>
            </a:pPr>
            <a:endParaRPr lang="fr-FR" sz="900" dirty="0">
              <a:solidFill>
                <a:schemeClr val="tx2">
                  <a:lumMod val="50000"/>
                </a:schemeClr>
              </a:solidFill>
              <a:latin typeface="Blinker" panose="020B0604020202020204" charset="0"/>
            </a:endParaRPr>
          </a:p>
        </p:txBody>
      </p:sp>
      <p:sp>
        <p:nvSpPr>
          <p:cNvPr id="15" name="Espace réservé du contenu 2">
            <a:extLst>
              <a:ext uri="{FF2B5EF4-FFF2-40B4-BE49-F238E27FC236}">
                <a16:creationId xmlns:a16="http://schemas.microsoft.com/office/drawing/2014/main" id="{42A42CB4-2B08-467B-B336-15879621D0AA}"/>
              </a:ext>
            </a:extLst>
          </p:cNvPr>
          <p:cNvSpPr txBox="1">
            <a:spLocks/>
          </p:cNvSpPr>
          <p:nvPr/>
        </p:nvSpPr>
        <p:spPr bwMode="auto">
          <a:xfrm>
            <a:off x="677731" y="825368"/>
            <a:ext cx="3294366" cy="249311"/>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eaLnBrk="1" hangingPunct="1">
              <a:spcBef>
                <a:spcPts val="750"/>
              </a:spcBef>
              <a:spcAft>
                <a:spcPts val="0"/>
              </a:spcAft>
              <a:buClr>
                <a:schemeClr val="accent1"/>
              </a:buClr>
              <a:buNone/>
            </a:pPr>
            <a:r>
              <a:rPr lang="fr-FR" sz="1200" dirty="0">
                <a:solidFill>
                  <a:schemeClr val="tx2">
                    <a:lumMod val="50000"/>
                  </a:schemeClr>
                </a:solidFill>
                <a:effectLst>
                  <a:outerShdw blurRad="38100" dist="38100" dir="2700000" algn="tl">
                    <a:srgbClr val="000000">
                      <a:alpha val="43137"/>
                    </a:srgbClr>
                  </a:outerShdw>
                </a:effectLst>
                <a:latin typeface="Blinker" panose="020B0604020202020204" charset="0"/>
              </a:rPr>
              <a:t>Evolution du trafic voix fixe national</a:t>
            </a:r>
          </a:p>
          <a:p>
            <a:endParaRPr lang="fr-FR" sz="900" dirty="0">
              <a:solidFill>
                <a:schemeClr val="tx2">
                  <a:lumMod val="50000"/>
                </a:schemeClr>
              </a:solidFill>
              <a:latin typeface="Blinker" panose="020B0604020202020204" charset="0"/>
            </a:endParaRPr>
          </a:p>
          <a:p>
            <a:endParaRPr lang="fr-FR" sz="900" dirty="0">
              <a:solidFill>
                <a:schemeClr val="tx2">
                  <a:lumMod val="50000"/>
                </a:schemeClr>
              </a:solidFill>
              <a:latin typeface="Blinker" panose="020B0604020202020204" charset="0"/>
            </a:endParaRPr>
          </a:p>
          <a:p>
            <a:pPr marL="0" indent="0">
              <a:buNone/>
            </a:pPr>
            <a:endParaRPr lang="fr-FR" sz="900" dirty="0">
              <a:solidFill>
                <a:schemeClr val="tx2">
                  <a:lumMod val="50000"/>
                </a:schemeClr>
              </a:solidFill>
              <a:latin typeface="Blinker" panose="020B0604020202020204" charset="0"/>
            </a:endParaRPr>
          </a:p>
          <a:p>
            <a:pPr marL="0" indent="0">
              <a:buNone/>
            </a:pPr>
            <a:endParaRPr lang="fr-FR" sz="900" dirty="0">
              <a:solidFill>
                <a:schemeClr val="tx2">
                  <a:lumMod val="50000"/>
                </a:schemeClr>
              </a:solidFill>
              <a:latin typeface="Blinker" panose="020B0604020202020204" charset="0"/>
            </a:endParaRPr>
          </a:p>
        </p:txBody>
      </p:sp>
      <p:sp>
        <p:nvSpPr>
          <p:cNvPr id="18" name="Espace réservé du contenu 2">
            <a:extLst>
              <a:ext uri="{FF2B5EF4-FFF2-40B4-BE49-F238E27FC236}">
                <a16:creationId xmlns:a16="http://schemas.microsoft.com/office/drawing/2014/main" id="{00FAFB3F-FBE7-42E7-9E08-EF92247212BA}"/>
              </a:ext>
            </a:extLst>
          </p:cNvPr>
          <p:cNvSpPr txBox="1">
            <a:spLocks/>
          </p:cNvSpPr>
          <p:nvPr/>
        </p:nvSpPr>
        <p:spPr bwMode="auto">
          <a:xfrm>
            <a:off x="142874" y="2648789"/>
            <a:ext cx="3348372" cy="408664"/>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eaLnBrk="1" hangingPunct="1">
              <a:spcBef>
                <a:spcPts val="750"/>
              </a:spcBef>
              <a:spcAft>
                <a:spcPts val="0"/>
              </a:spcAft>
              <a:buClr>
                <a:schemeClr val="accent1"/>
              </a:buClr>
              <a:buNone/>
            </a:pPr>
            <a:r>
              <a:rPr lang="fr-FR" sz="1200" dirty="0">
                <a:solidFill>
                  <a:schemeClr val="bg2">
                    <a:lumMod val="50000"/>
                  </a:schemeClr>
                </a:solidFill>
                <a:effectLst>
                  <a:outerShdw blurRad="38100" dist="38100" dir="2700000" algn="tl">
                    <a:srgbClr val="000000">
                      <a:alpha val="43137"/>
                    </a:srgbClr>
                  </a:outerShdw>
                </a:effectLst>
                <a:latin typeface="Blinker" panose="020B0604020202020204" charset="0"/>
              </a:rPr>
              <a:t>Parts de trafic voix fixe national                              </a:t>
            </a:r>
          </a:p>
          <a:p>
            <a:pPr marL="0" indent="0" algn="ctr" eaLnBrk="1" hangingPunct="1">
              <a:spcBef>
                <a:spcPts val="750"/>
              </a:spcBef>
              <a:spcAft>
                <a:spcPts val="0"/>
              </a:spcAft>
              <a:buClr>
                <a:schemeClr val="accent1"/>
              </a:buClr>
              <a:buNone/>
            </a:pPr>
            <a:r>
              <a:rPr lang="fr-FR" sz="1200" dirty="0">
                <a:solidFill>
                  <a:schemeClr val="bg2">
                    <a:lumMod val="50000"/>
                  </a:schemeClr>
                </a:solidFill>
                <a:effectLst>
                  <a:outerShdw blurRad="38100" dist="38100" dir="2700000" algn="tl">
                    <a:srgbClr val="000000">
                      <a:alpha val="43137"/>
                    </a:srgbClr>
                  </a:outerShdw>
                </a:effectLst>
                <a:latin typeface="Blinker" panose="020B0604020202020204" charset="0"/>
              </a:rPr>
              <a:t>fin Février 2025 </a:t>
            </a:r>
          </a:p>
          <a:p>
            <a:pPr marL="0" indent="0" algn="ctr" eaLnBrk="1" hangingPunct="1">
              <a:spcBef>
                <a:spcPts val="750"/>
              </a:spcBef>
              <a:spcAft>
                <a:spcPts val="0"/>
              </a:spcAft>
              <a:buClr>
                <a:schemeClr val="accent1"/>
              </a:buClr>
              <a:buNone/>
            </a:pPr>
            <a:endParaRPr lang="fr-FR" sz="900" dirty="0">
              <a:effectLst>
                <a:outerShdw blurRad="38100" dist="38100" dir="2700000" algn="tl">
                  <a:srgbClr val="000000">
                    <a:alpha val="43137"/>
                  </a:srgbClr>
                </a:outerShdw>
              </a:effectLst>
              <a:latin typeface="Blinker" panose="020B0604020202020204" charset="0"/>
            </a:endParaRPr>
          </a:p>
          <a:p>
            <a:pPr marL="0" indent="0">
              <a:buNone/>
            </a:pPr>
            <a:endParaRPr lang="fr-FR" sz="900" dirty="0">
              <a:latin typeface="Blinker" panose="020B0604020202020204" charset="0"/>
            </a:endParaRPr>
          </a:p>
        </p:txBody>
      </p:sp>
      <p:graphicFrame>
        <p:nvGraphicFramePr>
          <p:cNvPr id="22" name="Graphique 21">
            <a:extLst>
              <a:ext uri="{FF2B5EF4-FFF2-40B4-BE49-F238E27FC236}">
                <a16:creationId xmlns:a16="http://schemas.microsoft.com/office/drawing/2014/main" id="{48FFBFBD-DCA3-4366-A05C-F50F1B0E4171}"/>
              </a:ext>
            </a:extLst>
          </p:cNvPr>
          <p:cNvGraphicFramePr>
            <a:graphicFrameLocks noGrp="1"/>
          </p:cNvGraphicFramePr>
          <p:nvPr>
            <p:extLst>
              <p:ext uri="{D42A27DB-BD31-4B8C-83A1-F6EECF244321}">
                <p14:modId xmlns:p14="http://schemas.microsoft.com/office/powerpoint/2010/main" val="1236360439"/>
              </p:ext>
            </p:extLst>
          </p:nvPr>
        </p:nvGraphicFramePr>
        <p:xfrm>
          <a:off x="142874" y="1029244"/>
          <a:ext cx="4291622" cy="15425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Graphique 23">
            <a:extLst>
              <a:ext uri="{FF2B5EF4-FFF2-40B4-BE49-F238E27FC236}">
                <a16:creationId xmlns:a16="http://schemas.microsoft.com/office/drawing/2014/main" id="{A5BAF321-B865-4452-8787-C1C884DDC343}"/>
              </a:ext>
            </a:extLst>
          </p:cNvPr>
          <p:cNvGraphicFramePr>
            <a:graphicFrameLocks noGrp="1"/>
          </p:cNvGraphicFramePr>
          <p:nvPr>
            <p:extLst>
              <p:ext uri="{D42A27DB-BD31-4B8C-83A1-F6EECF244321}">
                <p14:modId xmlns:p14="http://schemas.microsoft.com/office/powerpoint/2010/main" val="2970000431"/>
              </p:ext>
            </p:extLst>
          </p:nvPr>
        </p:nvGraphicFramePr>
        <p:xfrm>
          <a:off x="4897765" y="1158438"/>
          <a:ext cx="4092350" cy="14133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Graphique 24">
            <a:extLst>
              <a:ext uri="{FF2B5EF4-FFF2-40B4-BE49-F238E27FC236}">
                <a16:creationId xmlns:a16="http://schemas.microsoft.com/office/drawing/2014/main" id="{DBCFE203-F3C5-405E-9A7A-E5DEE0D6654B}"/>
              </a:ext>
            </a:extLst>
          </p:cNvPr>
          <p:cNvGraphicFramePr>
            <a:graphicFrameLocks noGrp="1"/>
          </p:cNvGraphicFramePr>
          <p:nvPr>
            <p:extLst>
              <p:ext uri="{D42A27DB-BD31-4B8C-83A1-F6EECF244321}">
                <p14:modId xmlns:p14="http://schemas.microsoft.com/office/powerpoint/2010/main" val="1605965604"/>
              </p:ext>
            </p:extLst>
          </p:nvPr>
        </p:nvGraphicFramePr>
        <p:xfrm>
          <a:off x="396924" y="3100533"/>
          <a:ext cx="3460056" cy="17645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Graphique 25">
            <a:extLst>
              <a:ext uri="{FF2B5EF4-FFF2-40B4-BE49-F238E27FC236}">
                <a16:creationId xmlns:a16="http://schemas.microsoft.com/office/drawing/2014/main" id="{328A113F-1DC7-4895-AC6F-B1DB534217FE}"/>
              </a:ext>
            </a:extLst>
          </p:cNvPr>
          <p:cNvGraphicFramePr>
            <a:graphicFrameLocks noGrp="1"/>
          </p:cNvGraphicFramePr>
          <p:nvPr>
            <p:extLst>
              <p:ext uri="{D42A27DB-BD31-4B8C-83A1-F6EECF244321}">
                <p14:modId xmlns:p14="http://schemas.microsoft.com/office/powerpoint/2010/main" val="1475085409"/>
              </p:ext>
            </p:extLst>
          </p:nvPr>
        </p:nvGraphicFramePr>
        <p:xfrm>
          <a:off x="4805757" y="3227403"/>
          <a:ext cx="4276366" cy="1535921"/>
        </p:xfrm>
        <a:graphic>
          <a:graphicData uri="http://schemas.openxmlformats.org/drawingml/2006/chart">
            <c:chart xmlns:c="http://schemas.openxmlformats.org/drawingml/2006/chart" xmlns:r="http://schemas.openxmlformats.org/officeDocument/2006/relationships" r:id="rId6"/>
          </a:graphicData>
        </a:graphic>
      </p:graphicFrame>
      <p:sp>
        <p:nvSpPr>
          <p:cNvPr id="28" name="Espace réservé du numéro de diapositive 3">
            <a:extLst>
              <a:ext uri="{FF2B5EF4-FFF2-40B4-BE49-F238E27FC236}">
                <a16:creationId xmlns:a16="http://schemas.microsoft.com/office/drawing/2014/main" id="{AF23478C-48FB-457C-A730-5AE539555989}"/>
              </a:ext>
            </a:extLst>
          </p:cNvPr>
          <p:cNvSpPr txBox="1">
            <a:spLocks/>
          </p:cNvSpPr>
          <p:nvPr/>
        </p:nvSpPr>
        <p:spPr>
          <a:xfrm>
            <a:off x="1143000" y="4890195"/>
            <a:ext cx="6858000" cy="273844"/>
          </a:xfrm>
          <a:prstGeom prst="rect">
            <a:avLst/>
          </a:prstGeom>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fr-FR" sz="675" i="1" dirty="0">
                <a:solidFill>
                  <a:schemeClr val="accent6">
                    <a:lumMod val="50000"/>
                  </a:schemeClr>
                </a:solidFill>
                <a:latin typeface="Blinker" panose="020B0604020202020204" charset="0"/>
              </a:rPr>
              <a:t>Tableau de Bord Mensuel – Téléphonie Fixe – </a:t>
            </a:r>
            <a:r>
              <a:rPr lang="fr-FR" sz="675" i="1" dirty="0">
                <a:solidFill>
                  <a:schemeClr val="accent4">
                    <a:lumMod val="75000"/>
                  </a:schemeClr>
                </a:solidFill>
                <a:latin typeface="Blinker" panose="020B0604020202020204" charset="0"/>
              </a:rPr>
              <a:t>Février 2025</a:t>
            </a:r>
            <a:r>
              <a:rPr lang="fr-FR" sz="675" i="1" dirty="0">
                <a:solidFill>
                  <a:schemeClr val="accent6">
                    <a:lumMod val="50000"/>
                  </a:schemeClr>
                </a:solidFill>
                <a:latin typeface="Blinker" panose="020B0604020202020204" charset="0"/>
              </a:rPr>
              <a:t> – page </a:t>
            </a:r>
            <a:fld id="{F19A284B-DA03-43B1-BE25-D75F61533C81}" type="slidenum">
              <a:rPr lang="fr-FR" sz="675" i="1">
                <a:solidFill>
                  <a:schemeClr val="accent6">
                    <a:lumMod val="50000"/>
                  </a:schemeClr>
                </a:solidFill>
                <a:latin typeface="Blinker" panose="020B0604020202020204" charset="0"/>
              </a:rPr>
              <a:pPr algn="ctr">
                <a:defRPr/>
              </a:pPr>
              <a:t>8</a:t>
            </a:fld>
            <a:endParaRPr lang="fr-FR" sz="675" i="1" dirty="0">
              <a:solidFill>
                <a:schemeClr val="accent6">
                  <a:lumMod val="50000"/>
                </a:schemeClr>
              </a:solidFill>
              <a:latin typeface="Blinker" panose="020B0604020202020204" charset="0"/>
            </a:endParaRPr>
          </a:p>
        </p:txBody>
      </p:sp>
      <p:pic>
        <p:nvPicPr>
          <p:cNvPr id="16" name="Picture 26" descr="cercle logo222">
            <a:extLst>
              <a:ext uri="{FF2B5EF4-FFF2-40B4-BE49-F238E27FC236}">
                <a16:creationId xmlns:a16="http://schemas.microsoft.com/office/drawing/2014/main" id="{74F6BCA8-567B-4A26-B2D8-D3FAF73A0AA8}"/>
              </a:ext>
            </a:extLst>
          </p:cNvPr>
          <p:cNvPicPr>
            <a:picLocks noChangeAspect="1" noChangeArrowheads="1"/>
          </p:cNvPicPr>
          <p:nvPr/>
        </p:nvPicPr>
        <p:blipFill rotWithShape="1">
          <a:blip r:embed="rId7" cstate="print">
            <a:lum bright="18000"/>
          </a:blip>
          <a:srcRect r="26113"/>
          <a:stretch/>
        </p:blipFill>
        <p:spPr bwMode="auto">
          <a:xfrm>
            <a:off x="8477439" y="114608"/>
            <a:ext cx="512676" cy="501633"/>
          </a:xfrm>
          <a:prstGeom prst="rect">
            <a:avLst/>
          </a:prstGeom>
          <a:noFill/>
          <a:ln w="9525">
            <a:noFill/>
            <a:miter lim="800000"/>
            <a:headEnd/>
            <a:tailEnd/>
          </a:ln>
        </p:spPr>
      </p:pic>
      <p:sp>
        <p:nvSpPr>
          <p:cNvPr id="2" name="Google Shape;338;p32">
            <a:extLst>
              <a:ext uri="{FF2B5EF4-FFF2-40B4-BE49-F238E27FC236}">
                <a16:creationId xmlns:a16="http://schemas.microsoft.com/office/drawing/2014/main" id="{B9131F54-EC66-A362-EA85-F516665C10B5}"/>
              </a:ext>
            </a:extLst>
          </p:cNvPr>
          <p:cNvSpPr txBox="1">
            <a:spLocks noGrp="1"/>
          </p:cNvSpPr>
          <p:nvPr>
            <p:ph type="title"/>
          </p:nvPr>
        </p:nvSpPr>
        <p:spPr>
          <a:xfrm>
            <a:off x="720000" y="245006"/>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a:solidFill>
                  <a:schemeClr val="tx2">
                    <a:lumMod val="75000"/>
                  </a:schemeClr>
                </a:solidFill>
              </a:rPr>
              <a:t>3. Trafic Voix</a:t>
            </a:r>
          </a:p>
        </p:txBody>
      </p:sp>
    </p:spTree>
    <p:extLst>
      <p:ext uri="{BB962C8B-B14F-4D97-AF65-F5344CB8AC3E}">
        <p14:creationId xmlns:p14="http://schemas.microsoft.com/office/powerpoint/2010/main" val="3499774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
            <a:extLst>
              <a:ext uri="{FF2B5EF4-FFF2-40B4-BE49-F238E27FC236}">
                <a16:creationId xmlns:a16="http://schemas.microsoft.com/office/drawing/2014/main" id="{FF35F638-E9B9-470C-99DB-9D9A7463EC39}"/>
              </a:ext>
            </a:extLst>
          </p:cNvPr>
          <p:cNvSpPr>
            <a:spLocks noGrp="1"/>
          </p:cNvSpPr>
          <p:nvPr>
            <p:ph type="title"/>
          </p:nvPr>
        </p:nvSpPr>
        <p:spPr>
          <a:xfrm>
            <a:off x="2906680" y="81757"/>
            <a:ext cx="3086100" cy="413791"/>
          </a:xfrm>
        </p:spPr>
        <p:txBody>
          <a:bodyPr>
            <a:noAutofit/>
          </a:bodyPr>
          <a:lstStyle/>
          <a:p>
            <a:pPr algn="ctr" eaLnBrk="0" fontAlgn="base" hangingPunct="0">
              <a:spcAft>
                <a:spcPct val="0"/>
              </a:spcAft>
              <a:buClr>
                <a:srgbClr val="0BD0D9"/>
              </a:buClr>
              <a:buSzPct val="95000"/>
            </a:pPr>
            <a:r>
              <a:rPr lang="fr-FR" sz="1800" dirty="0">
                <a:solidFill>
                  <a:schemeClr val="tx2"/>
                </a:solidFill>
              </a:rPr>
              <a:t>Trafic Voix National</a:t>
            </a:r>
          </a:p>
        </p:txBody>
      </p:sp>
      <p:sp>
        <p:nvSpPr>
          <p:cNvPr id="16" name="Espace réservé du contenu 2">
            <a:extLst>
              <a:ext uri="{FF2B5EF4-FFF2-40B4-BE49-F238E27FC236}">
                <a16:creationId xmlns:a16="http://schemas.microsoft.com/office/drawing/2014/main" id="{904538B5-4285-4CBE-884F-284F49722429}"/>
              </a:ext>
            </a:extLst>
          </p:cNvPr>
          <p:cNvSpPr txBox="1">
            <a:spLocks/>
          </p:cNvSpPr>
          <p:nvPr/>
        </p:nvSpPr>
        <p:spPr bwMode="auto">
          <a:xfrm>
            <a:off x="5247583" y="2711204"/>
            <a:ext cx="3348372" cy="330437"/>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eaLnBrk="1" hangingPunct="1">
              <a:spcBef>
                <a:spcPts val="750"/>
              </a:spcBef>
              <a:spcAft>
                <a:spcPts val="0"/>
              </a:spcAft>
              <a:buClr>
                <a:schemeClr val="accent1"/>
              </a:buClr>
              <a:buNone/>
            </a:pPr>
            <a:r>
              <a:rPr lang="fr-FR" sz="1200" dirty="0">
                <a:solidFill>
                  <a:schemeClr val="tx2">
                    <a:lumMod val="50000"/>
                  </a:schemeClr>
                </a:solidFill>
                <a:effectLst>
                  <a:outerShdw blurRad="38100" dist="38100" dir="2700000" algn="tl">
                    <a:srgbClr val="000000">
                      <a:alpha val="43137"/>
                    </a:srgbClr>
                  </a:outerShdw>
                </a:effectLst>
                <a:latin typeface="Blinker" panose="020B0604020202020204" charset="0"/>
              </a:rPr>
              <a:t>Evolution du trafic voix fixe national                                 mensuel moyen par abonnement par opérateur</a:t>
            </a:r>
          </a:p>
          <a:p>
            <a:pPr marL="0" indent="0" algn="ctr" eaLnBrk="1" hangingPunct="1">
              <a:spcBef>
                <a:spcPts val="750"/>
              </a:spcBef>
              <a:spcAft>
                <a:spcPts val="0"/>
              </a:spcAft>
              <a:buClr>
                <a:schemeClr val="accent1"/>
              </a:buClr>
              <a:buNone/>
            </a:pPr>
            <a:endParaRPr lang="fr-FR" sz="900" dirty="0">
              <a:solidFill>
                <a:schemeClr val="tx2">
                  <a:lumMod val="50000"/>
                </a:schemeClr>
              </a:solidFill>
              <a:effectLst>
                <a:outerShdw blurRad="38100" dist="38100" dir="2700000" algn="tl">
                  <a:srgbClr val="000000">
                    <a:alpha val="43137"/>
                  </a:srgbClr>
                </a:outerShdw>
              </a:effectLst>
            </a:endParaRPr>
          </a:p>
          <a:p>
            <a:endParaRPr lang="fr-FR" sz="900" dirty="0">
              <a:solidFill>
                <a:schemeClr val="tx2">
                  <a:lumMod val="50000"/>
                </a:schemeClr>
              </a:solidFill>
              <a:latin typeface="+mj-lt"/>
            </a:endParaRPr>
          </a:p>
          <a:p>
            <a:endParaRPr lang="fr-FR" sz="900" dirty="0">
              <a:solidFill>
                <a:schemeClr val="tx2">
                  <a:lumMod val="50000"/>
                </a:schemeClr>
              </a:solidFill>
              <a:latin typeface="+mj-lt"/>
            </a:endParaRPr>
          </a:p>
          <a:p>
            <a:endParaRPr lang="fr-FR" sz="900" dirty="0">
              <a:solidFill>
                <a:schemeClr val="tx2">
                  <a:lumMod val="50000"/>
                </a:schemeClr>
              </a:solidFill>
              <a:latin typeface="+mj-lt"/>
            </a:endParaRPr>
          </a:p>
          <a:p>
            <a:pPr marL="0" indent="0">
              <a:buNone/>
            </a:pPr>
            <a:endParaRPr lang="fr-FR" sz="900" dirty="0">
              <a:solidFill>
                <a:schemeClr val="tx2">
                  <a:lumMod val="50000"/>
                </a:schemeClr>
              </a:solidFill>
              <a:latin typeface="+mj-lt"/>
            </a:endParaRPr>
          </a:p>
        </p:txBody>
      </p:sp>
      <p:sp>
        <p:nvSpPr>
          <p:cNvPr id="17" name="Espace réservé du contenu 2">
            <a:extLst>
              <a:ext uri="{FF2B5EF4-FFF2-40B4-BE49-F238E27FC236}">
                <a16:creationId xmlns:a16="http://schemas.microsoft.com/office/drawing/2014/main" id="{EEB16518-6BAC-4FB9-AC2A-0EBE4E9CDB01}"/>
              </a:ext>
            </a:extLst>
          </p:cNvPr>
          <p:cNvSpPr txBox="1">
            <a:spLocks/>
          </p:cNvSpPr>
          <p:nvPr/>
        </p:nvSpPr>
        <p:spPr bwMode="auto">
          <a:xfrm>
            <a:off x="527135" y="762284"/>
            <a:ext cx="3294366" cy="330435"/>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eaLnBrk="1" hangingPunct="1">
              <a:spcBef>
                <a:spcPts val="750"/>
              </a:spcBef>
              <a:spcAft>
                <a:spcPts val="0"/>
              </a:spcAft>
              <a:buClr>
                <a:schemeClr val="accent1"/>
              </a:buClr>
              <a:buNone/>
            </a:pPr>
            <a:r>
              <a:rPr lang="fr-FR" sz="1200" dirty="0">
                <a:solidFill>
                  <a:schemeClr val="tx2">
                    <a:lumMod val="50000"/>
                  </a:schemeClr>
                </a:solidFill>
                <a:effectLst>
                  <a:outerShdw blurRad="38100" dist="38100" dir="2700000" algn="tl">
                    <a:srgbClr val="000000">
                      <a:alpha val="43137"/>
                    </a:srgbClr>
                  </a:outerShdw>
                </a:effectLst>
                <a:latin typeface="Blinker" panose="020B0604020202020204" charset="0"/>
              </a:rPr>
              <a:t>Evolution du trafic voix fixe national                              journalier moyen</a:t>
            </a:r>
          </a:p>
          <a:p>
            <a:pPr marL="0" indent="0" algn="ctr" eaLnBrk="1" hangingPunct="1">
              <a:spcBef>
                <a:spcPts val="750"/>
              </a:spcBef>
              <a:spcAft>
                <a:spcPts val="0"/>
              </a:spcAft>
              <a:buClr>
                <a:schemeClr val="accent1"/>
              </a:buClr>
              <a:buNone/>
            </a:pPr>
            <a:endParaRPr lang="fr-FR" sz="900" dirty="0">
              <a:solidFill>
                <a:schemeClr val="tx2">
                  <a:lumMod val="50000"/>
                </a:schemeClr>
              </a:solidFill>
              <a:effectLst>
                <a:outerShdw blurRad="38100" dist="38100" dir="2700000" algn="tl">
                  <a:srgbClr val="000000">
                    <a:alpha val="43137"/>
                  </a:srgbClr>
                </a:outerShdw>
              </a:effectLst>
            </a:endParaRPr>
          </a:p>
          <a:p>
            <a:endParaRPr lang="fr-FR" sz="900" dirty="0">
              <a:solidFill>
                <a:schemeClr val="tx2">
                  <a:lumMod val="50000"/>
                </a:schemeClr>
              </a:solidFill>
              <a:latin typeface="+mj-lt"/>
            </a:endParaRPr>
          </a:p>
          <a:p>
            <a:pPr marL="0" indent="0">
              <a:buNone/>
            </a:pPr>
            <a:endParaRPr lang="fr-FR" sz="900" dirty="0">
              <a:solidFill>
                <a:schemeClr val="tx2">
                  <a:lumMod val="50000"/>
                </a:schemeClr>
              </a:solidFill>
              <a:latin typeface="+mj-lt"/>
            </a:endParaRPr>
          </a:p>
          <a:p>
            <a:pPr marL="0" indent="0">
              <a:buNone/>
            </a:pPr>
            <a:endParaRPr lang="fr-FR" sz="900" dirty="0">
              <a:solidFill>
                <a:schemeClr val="tx2">
                  <a:lumMod val="50000"/>
                </a:schemeClr>
              </a:solidFill>
              <a:latin typeface="+mj-lt"/>
            </a:endParaRPr>
          </a:p>
        </p:txBody>
      </p:sp>
      <p:sp>
        <p:nvSpPr>
          <p:cNvPr id="19" name="Espace réservé du contenu 2">
            <a:extLst>
              <a:ext uri="{FF2B5EF4-FFF2-40B4-BE49-F238E27FC236}">
                <a16:creationId xmlns:a16="http://schemas.microsoft.com/office/drawing/2014/main" id="{ACCC1069-6165-4678-9562-2A1976FA8496}"/>
              </a:ext>
            </a:extLst>
          </p:cNvPr>
          <p:cNvSpPr txBox="1">
            <a:spLocks/>
          </p:cNvSpPr>
          <p:nvPr/>
        </p:nvSpPr>
        <p:spPr bwMode="auto">
          <a:xfrm>
            <a:off x="597867" y="2715263"/>
            <a:ext cx="3348372" cy="330436"/>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eaLnBrk="1" hangingPunct="1">
              <a:spcBef>
                <a:spcPts val="750"/>
              </a:spcBef>
              <a:spcAft>
                <a:spcPts val="0"/>
              </a:spcAft>
              <a:buClr>
                <a:schemeClr val="accent1"/>
              </a:buClr>
              <a:buNone/>
            </a:pPr>
            <a:r>
              <a:rPr lang="fr-FR" sz="1200" dirty="0">
                <a:solidFill>
                  <a:schemeClr val="tx2">
                    <a:lumMod val="50000"/>
                  </a:schemeClr>
                </a:solidFill>
                <a:effectLst>
                  <a:outerShdw blurRad="38100" dist="38100" dir="2700000" algn="tl">
                    <a:srgbClr val="000000">
                      <a:alpha val="43137"/>
                    </a:srgbClr>
                  </a:outerShdw>
                </a:effectLst>
                <a:latin typeface="Blinker" panose="020B0604020202020204" charset="0"/>
              </a:rPr>
              <a:t>Evolution du trafic voix fixe national                               journalier moyen par opérateur</a:t>
            </a:r>
          </a:p>
          <a:p>
            <a:pPr marL="0" indent="0">
              <a:buNone/>
            </a:pPr>
            <a:endParaRPr lang="fr-FR" sz="900" dirty="0">
              <a:solidFill>
                <a:schemeClr val="tx2">
                  <a:lumMod val="50000"/>
                </a:schemeClr>
              </a:solidFill>
              <a:latin typeface="+mj-lt"/>
            </a:endParaRPr>
          </a:p>
        </p:txBody>
      </p:sp>
      <p:sp>
        <p:nvSpPr>
          <p:cNvPr id="20" name="Espace réservé du contenu 2">
            <a:extLst>
              <a:ext uri="{FF2B5EF4-FFF2-40B4-BE49-F238E27FC236}">
                <a16:creationId xmlns:a16="http://schemas.microsoft.com/office/drawing/2014/main" id="{677F3BCB-2CCA-4711-B542-5F17E987DB15}"/>
              </a:ext>
            </a:extLst>
          </p:cNvPr>
          <p:cNvSpPr txBox="1">
            <a:spLocks/>
          </p:cNvSpPr>
          <p:nvPr/>
        </p:nvSpPr>
        <p:spPr bwMode="auto">
          <a:xfrm>
            <a:off x="5460626" y="750685"/>
            <a:ext cx="3294366" cy="332752"/>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eaLnBrk="1" hangingPunct="1">
              <a:spcBef>
                <a:spcPts val="750"/>
              </a:spcBef>
              <a:spcAft>
                <a:spcPts val="0"/>
              </a:spcAft>
              <a:buClr>
                <a:schemeClr val="accent1"/>
              </a:buClr>
              <a:buNone/>
            </a:pPr>
            <a:r>
              <a:rPr lang="fr-FR" sz="1200" dirty="0">
                <a:solidFill>
                  <a:schemeClr val="tx2">
                    <a:lumMod val="50000"/>
                  </a:schemeClr>
                </a:solidFill>
                <a:effectLst>
                  <a:outerShdw blurRad="38100" dist="38100" dir="2700000" algn="tl">
                    <a:srgbClr val="000000">
                      <a:alpha val="43137"/>
                    </a:srgbClr>
                  </a:outerShdw>
                </a:effectLst>
                <a:latin typeface="Blinker" panose="020B0604020202020204" charset="0"/>
              </a:rPr>
              <a:t>Evolution du trafic voix fixe national                              mensuel moyen par abonnement</a:t>
            </a:r>
          </a:p>
        </p:txBody>
      </p:sp>
      <p:graphicFrame>
        <p:nvGraphicFramePr>
          <p:cNvPr id="21" name="Graphique 20">
            <a:extLst>
              <a:ext uri="{FF2B5EF4-FFF2-40B4-BE49-F238E27FC236}">
                <a16:creationId xmlns:a16="http://schemas.microsoft.com/office/drawing/2014/main" id="{A642DBC9-33D1-46DF-8B5D-14AF9930202D}"/>
              </a:ext>
            </a:extLst>
          </p:cNvPr>
          <p:cNvGraphicFramePr>
            <a:graphicFrameLocks noGrp="1"/>
          </p:cNvGraphicFramePr>
          <p:nvPr>
            <p:extLst>
              <p:ext uri="{D42A27DB-BD31-4B8C-83A1-F6EECF244321}">
                <p14:modId xmlns:p14="http://schemas.microsoft.com/office/powerpoint/2010/main" val="4216705042"/>
              </p:ext>
            </p:extLst>
          </p:nvPr>
        </p:nvGraphicFramePr>
        <p:xfrm>
          <a:off x="163901" y="1164476"/>
          <a:ext cx="4138863" cy="14072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Graphique 22">
            <a:extLst>
              <a:ext uri="{FF2B5EF4-FFF2-40B4-BE49-F238E27FC236}">
                <a16:creationId xmlns:a16="http://schemas.microsoft.com/office/drawing/2014/main" id="{D0F27A9D-C37F-4576-8AE9-13386D6CB52C}"/>
              </a:ext>
            </a:extLst>
          </p:cNvPr>
          <p:cNvGraphicFramePr>
            <a:graphicFrameLocks noGrp="1"/>
          </p:cNvGraphicFramePr>
          <p:nvPr>
            <p:extLst>
              <p:ext uri="{D42A27DB-BD31-4B8C-83A1-F6EECF244321}">
                <p14:modId xmlns:p14="http://schemas.microsoft.com/office/powerpoint/2010/main" val="2586527496"/>
              </p:ext>
            </p:extLst>
          </p:nvPr>
        </p:nvGraphicFramePr>
        <p:xfrm>
          <a:off x="4895133" y="1164476"/>
          <a:ext cx="4138863" cy="14638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Graphique 26">
            <a:extLst>
              <a:ext uri="{FF2B5EF4-FFF2-40B4-BE49-F238E27FC236}">
                <a16:creationId xmlns:a16="http://schemas.microsoft.com/office/drawing/2014/main" id="{E217A999-FB8E-4842-9A1C-5075CC636CAE}"/>
              </a:ext>
            </a:extLst>
          </p:cNvPr>
          <p:cNvGraphicFramePr>
            <a:graphicFrameLocks noGrp="1"/>
          </p:cNvGraphicFramePr>
          <p:nvPr>
            <p:extLst>
              <p:ext uri="{D42A27DB-BD31-4B8C-83A1-F6EECF244321}">
                <p14:modId xmlns:p14="http://schemas.microsoft.com/office/powerpoint/2010/main" val="835422726"/>
              </p:ext>
            </p:extLst>
          </p:nvPr>
        </p:nvGraphicFramePr>
        <p:xfrm>
          <a:off x="163901" y="3041641"/>
          <a:ext cx="4338243" cy="168647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8" name="Graphique 27">
            <a:extLst>
              <a:ext uri="{FF2B5EF4-FFF2-40B4-BE49-F238E27FC236}">
                <a16:creationId xmlns:a16="http://schemas.microsoft.com/office/drawing/2014/main" id="{62B1C676-9C3E-4695-8B6F-B4E2423188D8}"/>
              </a:ext>
            </a:extLst>
          </p:cNvPr>
          <p:cNvGraphicFramePr>
            <a:graphicFrameLocks noGrp="1"/>
          </p:cNvGraphicFramePr>
          <p:nvPr>
            <p:extLst>
              <p:ext uri="{D42A27DB-BD31-4B8C-83A1-F6EECF244321}">
                <p14:modId xmlns:p14="http://schemas.microsoft.com/office/powerpoint/2010/main" val="2084822796"/>
              </p:ext>
            </p:extLst>
          </p:nvPr>
        </p:nvGraphicFramePr>
        <p:xfrm>
          <a:off x="4858824" y="3124535"/>
          <a:ext cx="4285176" cy="1629960"/>
        </p:xfrm>
        <a:graphic>
          <a:graphicData uri="http://schemas.openxmlformats.org/drawingml/2006/chart">
            <c:chart xmlns:c="http://schemas.openxmlformats.org/drawingml/2006/chart" xmlns:r="http://schemas.openxmlformats.org/officeDocument/2006/relationships" r:id="rId6"/>
          </a:graphicData>
        </a:graphic>
      </p:graphicFrame>
      <p:sp>
        <p:nvSpPr>
          <p:cNvPr id="29" name="Espace réservé du numéro de diapositive 3">
            <a:extLst>
              <a:ext uri="{FF2B5EF4-FFF2-40B4-BE49-F238E27FC236}">
                <a16:creationId xmlns:a16="http://schemas.microsoft.com/office/drawing/2014/main" id="{28B1A726-6011-4DBB-A800-6C61E4D763BF}"/>
              </a:ext>
            </a:extLst>
          </p:cNvPr>
          <p:cNvSpPr txBox="1">
            <a:spLocks/>
          </p:cNvSpPr>
          <p:nvPr/>
        </p:nvSpPr>
        <p:spPr>
          <a:xfrm>
            <a:off x="1143000" y="4890195"/>
            <a:ext cx="6858000" cy="273844"/>
          </a:xfrm>
          <a:prstGeom prst="rect">
            <a:avLst/>
          </a:prstGeom>
        </p:spPr>
        <p:txBody>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fr-FR" sz="675" i="1" dirty="0">
                <a:solidFill>
                  <a:schemeClr val="accent6">
                    <a:lumMod val="50000"/>
                  </a:schemeClr>
                </a:solidFill>
              </a:rPr>
              <a:t>Tableau de Bord Mensuel – Téléphonie Fixe – </a:t>
            </a:r>
            <a:r>
              <a:rPr lang="fr-FR" sz="675" i="1" dirty="0">
                <a:solidFill>
                  <a:schemeClr val="accent4">
                    <a:lumMod val="75000"/>
                  </a:schemeClr>
                </a:solidFill>
              </a:rPr>
              <a:t>Février 2025</a:t>
            </a:r>
            <a:r>
              <a:rPr lang="fr-FR" sz="675" i="1" dirty="0">
                <a:solidFill>
                  <a:schemeClr val="accent6">
                    <a:lumMod val="50000"/>
                  </a:schemeClr>
                </a:solidFill>
              </a:rPr>
              <a:t> – page </a:t>
            </a:r>
            <a:fld id="{F19A284B-DA03-43B1-BE25-D75F61533C81}" type="slidenum">
              <a:rPr lang="fr-FR" sz="675" i="1">
                <a:solidFill>
                  <a:schemeClr val="accent6">
                    <a:lumMod val="50000"/>
                  </a:schemeClr>
                </a:solidFill>
              </a:rPr>
              <a:pPr algn="ctr">
                <a:defRPr/>
              </a:pPr>
              <a:t>9</a:t>
            </a:fld>
            <a:endParaRPr lang="fr-FR" sz="675" i="1" dirty="0">
              <a:solidFill>
                <a:schemeClr val="accent6">
                  <a:lumMod val="50000"/>
                </a:schemeClr>
              </a:solidFill>
            </a:endParaRPr>
          </a:p>
        </p:txBody>
      </p:sp>
      <p:pic>
        <p:nvPicPr>
          <p:cNvPr id="13" name="Picture 26" descr="cercle logo222">
            <a:extLst>
              <a:ext uri="{FF2B5EF4-FFF2-40B4-BE49-F238E27FC236}">
                <a16:creationId xmlns:a16="http://schemas.microsoft.com/office/drawing/2014/main" id="{1B368955-DCD9-4B88-9D44-38BE5B452029}"/>
              </a:ext>
            </a:extLst>
          </p:cNvPr>
          <p:cNvPicPr>
            <a:picLocks noChangeAspect="1" noChangeArrowheads="1"/>
          </p:cNvPicPr>
          <p:nvPr/>
        </p:nvPicPr>
        <p:blipFill rotWithShape="1">
          <a:blip r:embed="rId7" cstate="print">
            <a:lum bright="18000"/>
          </a:blip>
          <a:srcRect r="26113"/>
          <a:stretch/>
        </p:blipFill>
        <p:spPr bwMode="auto">
          <a:xfrm>
            <a:off x="8498654" y="37835"/>
            <a:ext cx="512676" cy="501633"/>
          </a:xfrm>
          <a:prstGeom prst="rect">
            <a:avLst/>
          </a:prstGeom>
          <a:noFill/>
          <a:ln w="9525">
            <a:noFill/>
            <a:miter lim="800000"/>
            <a:headEnd/>
            <a:tailEnd/>
          </a:ln>
        </p:spPr>
      </p:pic>
    </p:spTree>
    <p:extLst>
      <p:ext uri="{BB962C8B-B14F-4D97-AF65-F5344CB8AC3E}">
        <p14:creationId xmlns:p14="http://schemas.microsoft.com/office/powerpoint/2010/main" val="3110226259"/>
      </p:ext>
    </p:extLst>
  </p:cSld>
  <p:clrMapOvr>
    <a:masterClrMapping/>
  </p:clrMapOvr>
</p:sld>
</file>

<file path=ppt/theme/theme1.xml><?xml version="1.0" encoding="utf-8"?>
<a:theme xmlns:a="http://schemas.openxmlformats.org/drawingml/2006/main" name="Innovate Business Plan by Slidesgo">
  <a:themeElements>
    <a:clrScheme name="Simple Light">
      <a:dk1>
        <a:srgbClr val="2A2A2A"/>
      </a:dk1>
      <a:lt1>
        <a:srgbClr val="FFFFFF"/>
      </a:lt1>
      <a:dk2>
        <a:srgbClr val="B7B3F0"/>
      </a:dk2>
      <a:lt2>
        <a:srgbClr val="E1BDF7"/>
      </a:lt2>
      <a:accent1>
        <a:srgbClr val="A6CEF2"/>
      </a:accent1>
      <a:accent2>
        <a:srgbClr val="C2C2C2"/>
      </a:accent2>
      <a:accent3>
        <a:srgbClr val="FFFFFF"/>
      </a:accent3>
      <a:accent4>
        <a:srgbClr val="FFFFFF"/>
      </a:accent4>
      <a:accent5>
        <a:srgbClr val="FFFFFF"/>
      </a:accent5>
      <a:accent6>
        <a:srgbClr val="FFFFFF"/>
      </a:accent6>
      <a:hlink>
        <a:srgbClr val="2A2A2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236</TotalTime>
  <Words>1184</Words>
  <Application>Microsoft Office PowerPoint</Application>
  <PresentationFormat>Affichage à l'écran (16:9)</PresentationFormat>
  <Paragraphs>266</Paragraphs>
  <Slides>12</Slides>
  <Notes>11</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Liens</vt:lpstr>
      </vt:variant>
      <vt:variant>
        <vt:i4>9</vt:i4>
      </vt:variant>
      <vt:variant>
        <vt:lpstr>Titres des diapositives</vt:lpstr>
      </vt:variant>
      <vt:variant>
        <vt:i4>12</vt:i4>
      </vt:variant>
    </vt:vector>
  </HeadingPairs>
  <TitlesOfParts>
    <vt:vector size="29" baseType="lpstr">
      <vt:lpstr>Righteous</vt:lpstr>
      <vt:lpstr>Arial</vt:lpstr>
      <vt:lpstr>Raleway</vt:lpstr>
      <vt:lpstr>Calibri</vt:lpstr>
      <vt:lpstr>Philosopher</vt:lpstr>
      <vt:lpstr>Wingdings 2</vt:lpstr>
      <vt:lpstr>Blinker</vt:lpstr>
      <vt:lpstr>Innovate Business Plan by Slidesgo</vt:lpstr>
      <vt:lpstr>C:\Users\alya.bm\Desktop\TB-Mensuel  02\Données 02_2025.xls MAJ  22 -05.xls!TAB-TF!L1C1:L6C4</vt:lpstr>
      <vt:lpstr>C:\Users\alya.bm\Desktop\TB-Mensuel  02\Données 02_2025.xls MAJ  22 -05.xls!TAB-TF!L8C1:L12C4</vt:lpstr>
      <vt:lpstr>C:\Users\alya.bm\Desktop\TB-Mensuel  02\Données 02_2025.xls MAJ  22 -05.xls!TAB-TF!L14C1:L18C4</vt:lpstr>
      <vt:lpstr>C:\Users\alya.bm\Desktop\TB-Mensuel  02\Données 02_2025.xls MAJ  22 -05.xls!TAB-TF!L20C1:L24C4</vt:lpstr>
      <vt:lpstr>C:\Users\alya.bm\Desktop\TB-Mensuel  02\Données 02_2025.xls MAJ  22 -05.xls!TAB-TF!L26C1:L30C4</vt:lpstr>
      <vt:lpstr>C:\Users\alya.bm\Desktop\TB-Mensuel  02\Données 02_2025.xls MAJ  22 -05.xls!TAB-TF!L32C1:L36C4</vt:lpstr>
      <vt:lpstr>C:\Users\alya.bm\Desktop\TB-Mensuel  02\Données 02_2025.xls MAJ  22 -05.xls!TAB-TF!L38C1:L42C4</vt:lpstr>
      <vt:lpstr>C:\Users\alya.bm\Desktop\TB-Mensuel  02\Données 02_2025.xls MAJ  22 -05.xls!TAB-TF!L44C1:L47C4</vt:lpstr>
      <vt:lpstr>C:\Users\alya.bm\Desktop\TB-Mensuel  02\Données 02_2025.xls MAJ  22 -05.xls!TAB-TF!L49C1:L52C4</vt:lpstr>
      <vt:lpstr>Tableau de Bord Mensuel Téléphonie Fixe</vt:lpstr>
      <vt:lpstr>Sommaire</vt:lpstr>
      <vt:lpstr>1. Abonnements</vt:lpstr>
      <vt:lpstr>Présentation PowerPoint</vt:lpstr>
      <vt:lpstr>RTC</vt:lpstr>
      <vt:lpstr>  BLR      (Box + LTE-TDD)</vt:lpstr>
      <vt:lpstr>2. Taux de Pénétration</vt:lpstr>
      <vt:lpstr>3. Trafic Voix</vt:lpstr>
      <vt:lpstr>Trafic Voix National</vt:lpstr>
      <vt:lpstr>Trafic Voix National Entrant</vt:lpstr>
      <vt:lpstr>Trafic Voix International</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Tableau de Bord Mensuel Téléphonie Fixe</dc:title>
  <dc:creator>werghemmi wa. adhoua</dc:creator>
  <cp:lastModifiedBy>alya ben Moussa</cp:lastModifiedBy>
  <cp:revision>65</cp:revision>
  <dcterms:modified xsi:type="dcterms:W3CDTF">2025-05-22T13:59:48Z</dcterms:modified>
</cp:coreProperties>
</file>